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48" r:id="rId5"/>
    <p:sldMasterId id="2147483672" r:id="rId6"/>
  </p:sldMasterIdLst>
  <p:notesMasterIdLst>
    <p:notesMasterId r:id="rId21"/>
  </p:notesMasterIdLst>
  <p:sldIdLst>
    <p:sldId id="257" r:id="rId7"/>
    <p:sldId id="281" r:id="rId8"/>
    <p:sldId id="283" r:id="rId9"/>
    <p:sldId id="269" r:id="rId10"/>
    <p:sldId id="268" r:id="rId11"/>
    <p:sldId id="270" r:id="rId12"/>
    <p:sldId id="288" r:id="rId13"/>
    <p:sldId id="290" r:id="rId14"/>
    <p:sldId id="280" r:id="rId15"/>
    <p:sldId id="292" r:id="rId16"/>
    <p:sldId id="294" r:id="rId17"/>
    <p:sldId id="296" r:id="rId18"/>
    <p:sldId id="298" r:id="rId19"/>
    <p:sldId id="289" r:id="rId2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99DA2E-89FE-41EA-9369-052D292D7EC8}" v="60" dt="2023-11-15T13:20:27.2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75303" autoAdjust="0"/>
  </p:normalViewPr>
  <p:slideViewPr>
    <p:cSldViewPr snapToGrid="0">
      <p:cViewPr varScale="1">
        <p:scale>
          <a:sx n="76" d="100"/>
          <a:sy n="76" d="100"/>
        </p:scale>
        <p:origin x="6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m Ngo" userId="3d40cd20-e081-4beb-a834-ec0c44af3e90" providerId="ADAL" clId="{1899DA2E-89FE-41EA-9369-052D292D7EC8}"/>
    <pc:docChg chg="undo redo custSel addSld delSld modSld sldOrd">
      <pc:chgData name="Nam Ngo" userId="3d40cd20-e081-4beb-a834-ec0c44af3e90" providerId="ADAL" clId="{1899DA2E-89FE-41EA-9369-052D292D7EC8}" dt="2023-11-15T13:24:22.586" v="2046" actId="20577"/>
      <pc:docMkLst>
        <pc:docMk/>
      </pc:docMkLst>
      <pc:sldChg chg="modSp mod">
        <pc:chgData name="Nam Ngo" userId="3d40cd20-e081-4beb-a834-ec0c44af3e90" providerId="ADAL" clId="{1899DA2E-89FE-41EA-9369-052D292D7EC8}" dt="2023-11-15T13:17:51.429" v="1950" actId="20577"/>
        <pc:sldMkLst>
          <pc:docMk/>
          <pc:sldMk cId="751648958" sldId="257"/>
        </pc:sldMkLst>
        <pc:spChg chg="mod">
          <ac:chgData name="Nam Ngo" userId="3d40cd20-e081-4beb-a834-ec0c44af3e90" providerId="ADAL" clId="{1899DA2E-89FE-41EA-9369-052D292D7EC8}" dt="2023-11-15T13:17:51.429" v="1950" actId="20577"/>
          <ac:spMkLst>
            <pc:docMk/>
            <pc:sldMk cId="751648958" sldId="257"/>
            <ac:spMk id="6" creationId="{85CCE5CF-376C-456A-A48A-F713A50F9974}"/>
          </ac:spMkLst>
        </pc:spChg>
      </pc:sldChg>
      <pc:sldChg chg="del">
        <pc:chgData name="Nam Ngo" userId="3d40cd20-e081-4beb-a834-ec0c44af3e90" providerId="ADAL" clId="{1899DA2E-89FE-41EA-9369-052D292D7EC8}" dt="2023-11-15T12:33:49.951" v="0" actId="47"/>
        <pc:sldMkLst>
          <pc:docMk/>
          <pc:sldMk cId="4088187431" sldId="272"/>
        </pc:sldMkLst>
      </pc:sldChg>
      <pc:sldChg chg="del">
        <pc:chgData name="Nam Ngo" userId="3d40cd20-e081-4beb-a834-ec0c44af3e90" providerId="ADAL" clId="{1899DA2E-89FE-41EA-9369-052D292D7EC8}" dt="2023-11-15T12:33:49.951" v="0" actId="47"/>
        <pc:sldMkLst>
          <pc:docMk/>
          <pc:sldMk cId="4248910655" sldId="275"/>
        </pc:sldMkLst>
      </pc:sldChg>
      <pc:sldChg chg="del">
        <pc:chgData name="Nam Ngo" userId="3d40cd20-e081-4beb-a834-ec0c44af3e90" providerId="ADAL" clId="{1899DA2E-89FE-41EA-9369-052D292D7EC8}" dt="2023-11-15T12:33:49.951" v="0" actId="47"/>
        <pc:sldMkLst>
          <pc:docMk/>
          <pc:sldMk cId="1947827456" sldId="276"/>
        </pc:sldMkLst>
      </pc:sldChg>
      <pc:sldChg chg="del">
        <pc:chgData name="Nam Ngo" userId="3d40cd20-e081-4beb-a834-ec0c44af3e90" providerId="ADAL" clId="{1899DA2E-89FE-41EA-9369-052D292D7EC8}" dt="2023-11-15T12:33:49.951" v="0" actId="47"/>
        <pc:sldMkLst>
          <pc:docMk/>
          <pc:sldMk cId="964756008" sldId="278"/>
        </pc:sldMkLst>
      </pc:sldChg>
      <pc:sldChg chg="delSp modSp mod ord">
        <pc:chgData name="Nam Ngo" userId="3d40cd20-e081-4beb-a834-ec0c44af3e90" providerId="ADAL" clId="{1899DA2E-89FE-41EA-9369-052D292D7EC8}" dt="2023-11-15T12:59:32.414" v="692" actId="27636"/>
        <pc:sldMkLst>
          <pc:docMk/>
          <pc:sldMk cId="3842927767" sldId="280"/>
        </pc:sldMkLst>
        <pc:spChg chg="mod">
          <ac:chgData name="Nam Ngo" userId="3d40cd20-e081-4beb-a834-ec0c44af3e90" providerId="ADAL" clId="{1899DA2E-89FE-41EA-9369-052D292D7EC8}" dt="2023-11-15T12:59:32.414" v="692" actId="27636"/>
          <ac:spMkLst>
            <pc:docMk/>
            <pc:sldMk cId="3842927767" sldId="280"/>
            <ac:spMk id="3" creationId="{DB47D3DE-A623-29E8-6FEA-3AFD646F546B}"/>
          </ac:spMkLst>
        </pc:spChg>
        <pc:spChg chg="mod">
          <ac:chgData name="Nam Ngo" userId="3d40cd20-e081-4beb-a834-ec0c44af3e90" providerId="ADAL" clId="{1899DA2E-89FE-41EA-9369-052D292D7EC8}" dt="2023-11-15T12:36:23.388" v="119" actId="20577"/>
          <ac:spMkLst>
            <pc:docMk/>
            <pc:sldMk cId="3842927767" sldId="280"/>
            <ac:spMk id="4" creationId="{00000000-0000-0000-0000-000000000000}"/>
          </ac:spMkLst>
        </pc:spChg>
        <pc:spChg chg="mod">
          <ac:chgData name="Nam Ngo" userId="3d40cd20-e081-4beb-a834-ec0c44af3e90" providerId="ADAL" clId="{1899DA2E-89FE-41EA-9369-052D292D7EC8}" dt="2023-11-15T12:36:13.438" v="101" actId="6549"/>
          <ac:spMkLst>
            <pc:docMk/>
            <pc:sldMk cId="3842927767" sldId="280"/>
            <ac:spMk id="8" creationId="{3086484C-5162-66CD-CE1A-8FDD4F568DC5}"/>
          </ac:spMkLst>
        </pc:spChg>
        <pc:spChg chg="del">
          <ac:chgData name="Nam Ngo" userId="3d40cd20-e081-4beb-a834-ec0c44af3e90" providerId="ADAL" clId="{1899DA2E-89FE-41EA-9369-052D292D7EC8}" dt="2023-11-15T12:36:15.949" v="102" actId="478"/>
          <ac:spMkLst>
            <pc:docMk/>
            <pc:sldMk cId="3842927767" sldId="280"/>
            <ac:spMk id="9" creationId="{E26FC2EF-E6B1-436B-4996-F4C86C014903}"/>
          </ac:spMkLst>
        </pc:spChg>
      </pc:sldChg>
      <pc:sldChg chg="addSp modSp add mod">
        <pc:chgData name="Nam Ngo" userId="3d40cd20-e081-4beb-a834-ec0c44af3e90" providerId="ADAL" clId="{1899DA2E-89FE-41EA-9369-052D292D7EC8}" dt="2023-11-15T13:21:22.775" v="1988" actId="1076"/>
        <pc:sldMkLst>
          <pc:docMk/>
          <pc:sldMk cId="139363052" sldId="289"/>
        </pc:sldMkLst>
        <pc:spChg chg="mod">
          <ac:chgData name="Nam Ngo" userId="3d40cd20-e081-4beb-a834-ec0c44af3e90" providerId="ADAL" clId="{1899DA2E-89FE-41EA-9369-052D292D7EC8}" dt="2023-11-15T13:21:16.059" v="1986"/>
          <ac:spMkLst>
            <pc:docMk/>
            <pc:sldMk cId="139363052" sldId="289"/>
            <ac:spMk id="2" creationId="{FDFEF612-2B09-53FC-31BA-9EA2E5628696}"/>
          </ac:spMkLst>
        </pc:spChg>
        <pc:spChg chg="add mod">
          <ac:chgData name="Nam Ngo" userId="3d40cd20-e081-4beb-a834-ec0c44af3e90" providerId="ADAL" clId="{1899DA2E-89FE-41EA-9369-052D292D7EC8}" dt="2023-11-15T13:21:22.775" v="1988" actId="1076"/>
          <ac:spMkLst>
            <pc:docMk/>
            <pc:sldMk cId="139363052" sldId="289"/>
            <ac:spMk id="5" creationId="{5827DEC9-302E-B5D5-A5FD-E5177DDDD98F}"/>
          </ac:spMkLst>
        </pc:spChg>
      </pc:sldChg>
      <pc:sldChg chg="modSp del mod">
        <pc:chgData name="Nam Ngo" userId="3d40cd20-e081-4beb-a834-ec0c44af3e90" providerId="ADAL" clId="{1899DA2E-89FE-41EA-9369-052D292D7EC8}" dt="2023-11-15T13:20:25.059" v="1973" actId="2696"/>
        <pc:sldMkLst>
          <pc:docMk/>
          <pc:sldMk cId="652203997" sldId="289"/>
        </pc:sldMkLst>
        <pc:spChg chg="mod">
          <ac:chgData name="Nam Ngo" userId="3d40cd20-e081-4beb-a834-ec0c44af3e90" providerId="ADAL" clId="{1899DA2E-89FE-41EA-9369-052D292D7EC8}" dt="2023-11-15T13:20:22.795" v="1972" actId="113"/>
          <ac:spMkLst>
            <pc:docMk/>
            <pc:sldMk cId="652203997" sldId="289"/>
            <ac:spMk id="2" creationId="{FDFEF612-2B09-53FC-31BA-9EA2E5628696}"/>
          </ac:spMkLst>
        </pc:spChg>
      </pc:sldChg>
      <pc:sldChg chg="modSp new del mod">
        <pc:chgData name="Nam Ngo" userId="3d40cd20-e081-4beb-a834-ec0c44af3e90" providerId="ADAL" clId="{1899DA2E-89FE-41EA-9369-052D292D7EC8}" dt="2023-11-15T12:36:43.099" v="124" actId="47"/>
        <pc:sldMkLst>
          <pc:docMk/>
          <pc:sldMk cId="547666855" sldId="291"/>
        </pc:sldMkLst>
        <pc:spChg chg="mod">
          <ac:chgData name="Nam Ngo" userId="3d40cd20-e081-4beb-a834-ec0c44af3e90" providerId="ADAL" clId="{1899DA2E-89FE-41EA-9369-052D292D7EC8}" dt="2023-11-15T12:35:34.475" v="97" actId="20577"/>
          <ac:spMkLst>
            <pc:docMk/>
            <pc:sldMk cId="547666855" sldId="291"/>
            <ac:spMk id="2" creationId="{D82F56BB-CA5C-E3E1-2335-FC443F8FA658}"/>
          </ac:spMkLst>
        </pc:spChg>
      </pc:sldChg>
      <pc:sldChg chg="addSp delSp modSp add mod modNotesTx">
        <pc:chgData name="Nam Ngo" userId="3d40cd20-e081-4beb-a834-ec0c44af3e90" providerId="ADAL" clId="{1899DA2E-89FE-41EA-9369-052D292D7EC8}" dt="2023-11-15T13:00:11.764" v="781" actId="14100"/>
        <pc:sldMkLst>
          <pc:docMk/>
          <pc:sldMk cId="3319822236" sldId="292"/>
        </pc:sldMkLst>
        <pc:spChg chg="mod">
          <ac:chgData name="Nam Ngo" userId="3d40cd20-e081-4beb-a834-ec0c44af3e90" providerId="ADAL" clId="{1899DA2E-89FE-41EA-9369-052D292D7EC8}" dt="2023-11-15T13:00:11.764" v="781" actId="14100"/>
          <ac:spMkLst>
            <pc:docMk/>
            <pc:sldMk cId="3319822236" sldId="292"/>
            <ac:spMk id="3" creationId="{DB47D3DE-A623-29E8-6FEA-3AFD646F546B}"/>
          </ac:spMkLst>
        </pc:spChg>
        <pc:spChg chg="mod">
          <ac:chgData name="Nam Ngo" userId="3d40cd20-e081-4beb-a834-ec0c44af3e90" providerId="ADAL" clId="{1899DA2E-89FE-41EA-9369-052D292D7EC8}" dt="2023-11-15T12:59:12.638" v="686" actId="1076"/>
          <ac:spMkLst>
            <pc:docMk/>
            <pc:sldMk cId="3319822236" sldId="292"/>
            <ac:spMk id="4" creationId="{00000000-0000-0000-0000-000000000000}"/>
          </ac:spMkLst>
        </pc:spChg>
        <pc:spChg chg="del">
          <ac:chgData name="Nam Ngo" userId="3d40cd20-e081-4beb-a834-ec0c44af3e90" providerId="ADAL" clId="{1899DA2E-89FE-41EA-9369-052D292D7EC8}" dt="2023-11-15T12:54:28.640" v="415" actId="478"/>
          <ac:spMkLst>
            <pc:docMk/>
            <pc:sldMk cId="3319822236" sldId="292"/>
            <ac:spMk id="8" creationId="{3086484C-5162-66CD-CE1A-8FDD4F568DC5}"/>
          </ac:spMkLst>
        </pc:spChg>
        <pc:picChg chg="add del mod">
          <ac:chgData name="Nam Ngo" userId="3d40cd20-e081-4beb-a834-ec0c44af3e90" providerId="ADAL" clId="{1899DA2E-89FE-41EA-9369-052D292D7EC8}" dt="2023-11-15T12:59:20.204" v="688" actId="1076"/>
          <ac:picMkLst>
            <pc:docMk/>
            <pc:sldMk cId="3319822236" sldId="292"/>
            <ac:picMk id="4098" creationId="{643421DF-915A-750B-683B-D80A6368DBB5}"/>
          </ac:picMkLst>
        </pc:picChg>
        <pc:picChg chg="add del">
          <ac:chgData name="Nam Ngo" userId="3d40cd20-e081-4beb-a834-ec0c44af3e90" providerId="ADAL" clId="{1899DA2E-89FE-41EA-9369-052D292D7EC8}" dt="2023-11-15T12:56:59.751" v="592" actId="478"/>
          <ac:picMkLst>
            <pc:docMk/>
            <pc:sldMk cId="3319822236" sldId="292"/>
            <ac:picMk id="4100" creationId="{C54BD6D6-C5B3-11FE-A693-7D1CE653CF71}"/>
          </ac:picMkLst>
        </pc:picChg>
      </pc:sldChg>
      <pc:sldChg chg="new del">
        <pc:chgData name="Nam Ngo" userId="3d40cd20-e081-4beb-a834-ec0c44af3e90" providerId="ADAL" clId="{1899DA2E-89FE-41EA-9369-052D292D7EC8}" dt="2023-11-15T13:01:29.787" v="913" actId="47"/>
        <pc:sldMkLst>
          <pc:docMk/>
          <pc:sldMk cId="3029742889" sldId="293"/>
        </pc:sldMkLst>
      </pc:sldChg>
      <pc:sldChg chg="addSp delSp modSp add mod modNotesTx">
        <pc:chgData name="Nam Ngo" userId="3d40cd20-e081-4beb-a834-ec0c44af3e90" providerId="ADAL" clId="{1899DA2E-89FE-41EA-9369-052D292D7EC8}" dt="2023-11-15T13:24:22.586" v="2046" actId="20577"/>
        <pc:sldMkLst>
          <pc:docMk/>
          <pc:sldMk cId="2147837603" sldId="294"/>
        </pc:sldMkLst>
        <pc:spChg chg="mod">
          <ac:chgData name="Nam Ngo" userId="3d40cd20-e081-4beb-a834-ec0c44af3e90" providerId="ADAL" clId="{1899DA2E-89FE-41EA-9369-052D292D7EC8}" dt="2023-11-15T13:09:18.587" v="1164" actId="20577"/>
          <ac:spMkLst>
            <pc:docMk/>
            <pc:sldMk cId="2147837603" sldId="294"/>
            <ac:spMk id="3" creationId="{DB47D3DE-A623-29E8-6FEA-3AFD646F546B}"/>
          </ac:spMkLst>
        </pc:spChg>
        <pc:spChg chg="del mod">
          <ac:chgData name="Nam Ngo" userId="3d40cd20-e081-4beb-a834-ec0c44af3e90" providerId="ADAL" clId="{1899DA2E-89FE-41EA-9369-052D292D7EC8}" dt="2023-11-15T13:02:00.109" v="971" actId="478"/>
          <ac:spMkLst>
            <pc:docMk/>
            <pc:sldMk cId="2147837603" sldId="294"/>
            <ac:spMk id="4" creationId="{00000000-0000-0000-0000-000000000000}"/>
          </ac:spMkLst>
        </pc:spChg>
        <pc:spChg chg="add mod">
          <ac:chgData name="Nam Ngo" userId="3d40cd20-e081-4beb-a834-ec0c44af3e90" providerId="ADAL" clId="{1899DA2E-89FE-41EA-9369-052D292D7EC8}" dt="2023-11-15T13:08:58.943" v="1147" actId="14100"/>
          <ac:spMkLst>
            <pc:docMk/>
            <pc:sldMk cId="2147837603" sldId="294"/>
            <ac:spMk id="6" creationId="{C4F630D3-8F88-D567-5887-DAE2E11CD314}"/>
          </ac:spMkLst>
        </pc:spChg>
        <pc:spChg chg="add mod">
          <ac:chgData name="Nam Ngo" userId="3d40cd20-e081-4beb-a834-ec0c44af3e90" providerId="ADAL" clId="{1899DA2E-89FE-41EA-9369-052D292D7EC8}" dt="2023-11-15T13:08:34.119" v="1144" actId="27636"/>
          <ac:spMkLst>
            <pc:docMk/>
            <pc:sldMk cId="2147837603" sldId="294"/>
            <ac:spMk id="7" creationId="{750C6429-9C9E-D336-CF85-5A47D2B38F7C}"/>
          </ac:spMkLst>
        </pc:spChg>
        <pc:spChg chg="add del mod">
          <ac:chgData name="Nam Ngo" userId="3d40cd20-e081-4beb-a834-ec0c44af3e90" providerId="ADAL" clId="{1899DA2E-89FE-41EA-9369-052D292D7EC8}" dt="2023-11-15T13:07:39.325" v="1110"/>
          <ac:spMkLst>
            <pc:docMk/>
            <pc:sldMk cId="2147837603" sldId="294"/>
            <ac:spMk id="9" creationId="{9FD46466-740C-035E-28B9-1EB84E9BABE9}"/>
          </ac:spMkLst>
        </pc:spChg>
        <pc:spChg chg="add del mod">
          <ac:chgData name="Nam Ngo" userId="3d40cd20-e081-4beb-a834-ec0c44af3e90" providerId="ADAL" clId="{1899DA2E-89FE-41EA-9369-052D292D7EC8}" dt="2023-11-15T13:07:39.325" v="1112"/>
          <ac:spMkLst>
            <pc:docMk/>
            <pc:sldMk cId="2147837603" sldId="294"/>
            <ac:spMk id="10" creationId="{C3209F7C-A96D-D3CD-A289-C6E730CD953C}"/>
          </ac:spMkLst>
        </pc:spChg>
        <pc:picChg chg="del">
          <ac:chgData name="Nam Ngo" userId="3d40cd20-e081-4beb-a834-ec0c44af3e90" providerId="ADAL" clId="{1899DA2E-89FE-41EA-9369-052D292D7EC8}" dt="2023-11-15T13:00:40.591" v="847" actId="478"/>
          <ac:picMkLst>
            <pc:docMk/>
            <pc:sldMk cId="2147837603" sldId="294"/>
            <ac:picMk id="4098" creationId="{643421DF-915A-750B-683B-D80A6368DBB5}"/>
          </ac:picMkLst>
        </pc:picChg>
        <pc:picChg chg="del">
          <ac:chgData name="Nam Ngo" userId="3d40cd20-e081-4beb-a834-ec0c44af3e90" providerId="ADAL" clId="{1899DA2E-89FE-41EA-9369-052D292D7EC8}" dt="2023-11-15T13:00:41.897" v="848" actId="478"/>
          <ac:picMkLst>
            <pc:docMk/>
            <pc:sldMk cId="2147837603" sldId="294"/>
            <ac:picMk id="4100" creationId="{C54BD6D6-C5B3-11FE-A693-7D1CE653CF71}"/>
          </ac:picMkLst>
        </pc:picChg>
        <pc:cxnChg chg="add del">
          <ac:chgData name="Nam Ngo" userId="3d40cd20-e081-4beb-a834-ec0c44af3e90" providerId="ADAL" clId="{1899DA2E-89FE-41EA-9369-052D292D7EC8}" dt="2023-11-15T13:07:41.965" v="1113" actId="478"/>
          <ac:cxnSpMkLst>
            <pc:docMk/>
            <pc:sldMk cId="2147837603" sldId="294"/>
            <ac:cxnSpMk id="12" creationId="{F3331CD0-57B2-24AA-10A3-A040291C2C14}"/>
          </ac:cxnSpMkLst>
        </pc:cxnChg>
        <pc:cxnChg chg="add mod">
          <ac:chgData name="Nam Ngo" userId="3d40cd20-e081-4beb-a834-ec0c44af3e90" providerId="ADAL" clId="{1899DA2E-89FE-41EA-9369-052D292D7EC8}" dt="2023-11-15T13:08:05.866" v="1115" actId="1582"/>
          <ac:cxnSpMkLst>
            <pc:docMk/>
            <pc:sldMk cId="2147837603" sldId="294"/>
            <ac:cxnSpMk id="14" creationId="{16AE77C6-015A-A8E2-C665-9BE048E422D2}"/>
          </ac:cxnSpMkLst>
        </pc:cxnChg>
        <pc:cxnChg chg="add del mod">
          <ac:chgData name="Nam Ngo" userId="3d40cd20-e081-4beb-a834-ec0c44af3e90" providerId="ADAL" clId="{1899DA2E-89FE-41EA-9369-052D292D7EC8}" dt="2023-11-15T13:08:11.713" v="1117" actId="478"/>
          <ac:cxnSpMkLst>
            <pc:docMk/>
            <pc:sldMk cId="2147837603" sldId="294"/>
            <ac:cxnSpMk id="16" creationId="{97791E49-95EB-F210-9FA4-869D5209908F}"/>
          </ac:cxnSpMkLst>
        </pc:cxnChg>
        <pc:cxnChg chg="add mod">
          <ac:chgData name="Nam Ngo" userId="3d40cd20-e081-4beb-a834-ec0c44af3e90" providerId="ADAL" clId="{1899DA2E-89FE-41EA-9369-052D292D7EC8}" dt="2023-11-15T13:08:23.899" v="1122" actId="1076"/>
          <ac:cxnSpMkLst>
            <pc:docMk/>
            <pc:sldMk cId="2147837603" sldId="294"/>
            <ac:cxnSpMk id="19" creationId="{C5111077-8EE9-4A60-474E-CF781B5D2338}"/>
          </ac:cxnSpMkLst>
        </pc:cxnChg>
      </pc:sldChg>
      <pc:sldChg chg="new del">
        <pc:chgData name="Nam Ngo" userId="3d40cd20-e081-4beb-a834-ec0c44af3e90" providerId="ADAL" clId="{1899DA2E-89FE-41EA-9369-052D292D7EC8}" dt="2023-11-15T13:09:36.329" v="1167" actId="47"/>
        <pc:sldMkLst>
          <pc:docMk/>
          <pc:sldMk cId="109255188" sldId="295"/>
        </pc:sldMkLst>
      </pc:sldChg>
      <pc:sldChg chg="delSp modSp add mod modNotesTx">
        <pc:chgData name="Nam Ngo" userId="3d40cd20-e081-4beb-a834-ec0c44af3e90" providerId="ADAL" clId="{1899DA2E-89FE-41EA-9369-052D292D7EC8}" dt="2023-11-15T13:17:37.157" v="1942" actId="1076"/>
        <pc:sldMkLst>
          <pc:docMk/>
          <pc:sldMk cId="807665017" sldId="296"/>
        </pc:sldMkLst>
        <pc:spChg chg="mod">
          <ac:chgData name="Nam Ngo" userId="3d40cd20-e081-4beb-a834-ec0c44af3e90" providerId="ADAL" clId="{1899DA2E-89FE-41EA-9369-052D292D7EC8}" dt="2023-11-15T13:14:06.202" v="1713" actId="1076"/>
          <ac:spMkLst>
            <pc:docMk/>
            <pc:sldMk cId="807665017" sldId="296"/>
            <ac:spMk id="3" creationId="{DB47D3DE-A623-29E8-6FEA-3AFD646F546B}"/>
          </ac:spMkLst>
        </pc:spChg>
        <pc:spChg chg="mod">
          <ac:chgData name="Nam Ngo" userId="3d40cd20-e081-4beb-a834-ec0c44af3e90" providerId="ADAL" clId="{1899DA2E-89FE-41EA-9369-052D292D7EC8}" dt="2023-11-15T13:17:37.157" v="1942" actId="1076"/>
          <ac:spMkLst>
            <pc:docMk/>
            <pc:sldMk cId="807665017" sldId="296"/>
            <ac:spMk id="4" creationId="{00000000-0000-0000-0000-000000000000}"/>
          </ac:spMkLst>
        </pc:spChg>
        <pc:picChg chg="del">
          <ac:chgData name="Nam Ngo" userId="3d40cd20-e081-4beb-a834-ec0c44af3e90" providerId="ADAL" clId="{1899DA2E-89FE-41EA-9369-052D292D7EC8}" dt="2023-11-15T13:09:45.214" v="1191" actId="478"/>
          <ac:picMkLst>
            <pc:docMk/>
            <pc:sldMk cId="807665017" sldId="296"/>
            <ac:picMk id="4098" creationId="{643421DF-915A-750B-683B-D80A6368DBB5}"/>
          </ac:picMkLst>
        </pc:picChg>
        <pc:picChg chg="mod">
          <ac:chgData name="Nam Ngo" userId="3d40cd20-e081-4beb-a834-ec0c44af3e90" providerId="ADAL" clId="{1899DA2E-89FE-41EA-9369-052D292D7EC8}" dt="2023-11-15T13:12:35.492" v="1513" actId="1076"/>
          <ac:picMkLst>
            <pc:docMk/>
            <pc:sldMk cId="807665017" sldId="296"/>
            <ac:picMk id="4100" creationId="{C54BD6D6-C5B3-11FE-A693-7D1CE653CF71}"/>
          </ac:picMkLst>
        </pc:picChg>
      </pc:sldChg>
      <pc:sldChg chg="add del">
        <pc:chgData name="Nam Ngo" userId="3d40cd20-e081-4beb-a834-ec0c44af3e90" providerId="ADAL" clId="{1899DA2E-89FE-41EA-9369-052D292D7EC8}" dt="2023-11-15T13:15:04.751" v="1829" actId="47"/>
        <pc:sldMkLst>
          <pc:docMk/>
          <pc:sldMk cId="4185420551" sldId="297"/>
        </pc:sldMkLst>
      </pc:sldChg>
      <pc:sldChg chg="add del">
        <pc:chgData name="Nam Ngo" userId="3d40cd20-e081-4beb-a834-ec0c44af3e90" providerId="ADAL" clId="{1899DA2E-89FE-41EA-9369-052D292D7EC8}" dt="2023-11-15T13:14:52.497" v="1827" actId="47"/>
        <pc:sldMkLst>
          <pc:docMk/>
          <pc:sldMk cId="2206686013" sldId="298"/>
        </pc:sldMkLst>
      </pc:sldChg>
      <pc:sldChg chg="addSp delSp modSp add mod modNotesTx">
        <pc:chgData name="Nam Ngo" userId="3d40cd20-e081-4beb-a834-ec0c44af3e90" providerId="ADAL" clId="{1899DA2E-89FE-41EA-9369-052D292D7EC8}" dt="2023-11-15T13:19:23.500" v="1971" actId="1076"/>
        <pc:sldMkLst>
          <pc:docMk/>
          <pc:sldMk cId="2861000487" sldId="298"/>
        </pc:sldMkLst>
        <pc:spChg chg="del">
          <ac:chgData name="Nam Ngo" userId="3d40cd20-e081-4beb-a834-ec0c44af3e90" providerId="ADAL" clId="{1899DA2E-89FE-41EA-9369-052D292D7EC8}" dt="2023-11-15T13:15:53.984" v="1922" actId="478"/>
          <ac:spMkLst>
            <pc:docMk/>
            <pc:sldMk cId="2861000487" sldId="298"/>
            <ac:spMk id="2" creationId="{00000000-0000-0000-0000-000000000000}"/>
          </ac:spMkLst>
        </pc:spChg>
        <pc:spChg chg="mod">
          <ac:chgData name="Nam Ngo" userId="3d40cd20-e081-4beb-a834-ec0c44af3e90" providerId="ADAL" clId="{1899DA2E-89FE-41EA-9369-052D292D7EC8}" dt="2023-11-15T13:15:59.163" v="1924" actId="6549"/>
          <ac:spMkLst>
            <pc:docMk/>
            <pc:sldMk cId="2861000487" sldId="298"/>
            <ac:spMk id="3" creationId="{DB47D3DE-A623-29E8-6FEA-3AFD646F546B}"/>
          </ac:spMkLst>
        </pc:spChg>
        <pc:spChg chg="mod">
          <ac:chgData name="Nam Ngo" userId="3d40cd20-e081-4beb-a834-ec0c44af3e90" providerId="ADAL" clId="{1899DA2E-89FE-41EA-9369-052D292D7EC8}" dt="2023-11-15T13:15:43.310" v="1921" actId="1076"/>
          <ac:spMkLst>
            <pc:docMk/>
            <pc:sldMk cId="2861000487" sldId="298"/>
            <ac:spMk id="4" creationId="{00000000-0000-0000-0000-000000000000}"/>
          </ac:spMkLst>
        </pc:spChg>
        <pc:spChg chg="add mod">
          <ac:chgData name="Nam Ngo" userId="3d40cd20-e081-4beb-a834-ec0c44af3e90" providerId="ADAL" clId="{1899DA2E-89FE-41EA-9369-052D292D7EC8}" dt="2023-11-15T13:18:21.075" v="1953" actId="208"/>
          <ac:spMkLst>
            <pc:docMk/>
            <pc:sldMk cId="2861000487" sldId="298"/>
            <ac:spMk id="8" creationId="{9FDD609D-458F-88CE-B9F3-DC82F5875DF9}"/>
          </ac:spMkLst>
        </pc:spChg>
        <pc:spChg chg="add del mod">
          <ac:chgData name="Nam Ngo" userId="3d40cd20-e081-4beb-a834-ec0c44af3e90" providerId="ADAL" clId="{1899DA2E-89FE-41EA-9369-052D292D7EC8}" dt="2023-11-15T13:18:30.859" v="1957"/>
          <ac:spMkLst>
            <pc:docMk/>
            <pc:sldMk cId="2861000487" sldId="298"/>
            <ac:spMk id="9" creationId="{8F887CCC-9597-D340-3A6F-7286504F0738}"/>
          </ac:spMkLst>
        </pc:spChg>
        <pc:spChg chg="add mod">
          <ac:chgData name="Nam Ngo" userId="3d40cd20-e081-4beb-a834-ec0c44af3e90" providerId="ADAL" clId="{1899DA2E-89FE-41EA-9369-052D292D7EC8}" dt="2023-11-15T13:18:45.740" v="1959" actId="1076"/>
          <ac:spMkLst>
            <pc:docMk/>
            <pc:sldMk cId="2861000487" sldId="298"/>
            <ac:spMk id="10" creationId="{5BC22342-F401-99D9-15F0-8BA5B8E82BDC}"/>
          </ac:spMkLst>
        </pc:spChg>
        <pc:spChg chg="add mod">
          <ac:chgData name="Nam Ngo" userId="3d40cd20-e081-4beb-a834-ec0c44af3e90" providerId="ADAL" clId="{1899DA2E-89FE-41EA-9369-052D292D7EC8}" dt="2023-11-15T13:18:54.031" v="1961" actId="1076"/>
          <ac:spMkLst>
            <pc:docMk/>
            <pc:sldMk cId="2861000487" sldId="298"/>
            <ac:spMk id="11" creationId="{BCF9DD6C-D1AD-626B-494F-B2E24CE73F4C}"/>
          </ac:spMkLst>
        </pc:spChg>
        <pc:spChg chg="add mod">
          <ac:chgData name="Nam Ngo" userId="3d40cd20-e081-4beb-a834-ec0c44af3e90" providerId="ADAL" clId="{1899DA2E-89FE-41EA-9369-052D292D7EC8}" dt="2023-11-15T13:19:01.303" v="1963" actId="571"/>
          <ac:spMkLst>
            <pc:docMk/>
            <pc:sldMk cId="2861000487" sldId="298"/>
            <ac:spMk id="13" creationId="{F5D1EB31-C1D9-5BF9-2257-74D22DA2EE73}"/>
          </ac:spMkLst>
        </pc:spChg>
        <pc:spChg chg="add mod">
          <ac:chgData name="Nam Ngo" userId="3d40cd20-e081-4beb-a834-ec0c44af3e90" providerId="ADAL" clId="{1899DA2E-89FE-41EA-9369-052D292D7EC8}" dt="2023-11-15T13:19:07.238" v="1965" actId="1076"/>
          <ac:spMkLst>
            <pc:docMk/>
            <pc:sldMk cId="2861000487" sldId="298"/>
            <ac:spMk id="14" creationId="{FC1126E3-AEC2-30CD-53A9-4AB8023EC076}"/>
          </ac:spMkLst>
        </pc:spChg>
        <pc:spChg chg="add mod">
          <ac:chgData name="Nam Ngo" userId="3d40cd20-e081-4beb-a834-ec0c44af3e90" providerId="ADAL" clId="{1899DA2E-89FE-41EA-9369-052D292D7EC8}" dt="2023-11-15T13:19:12.339" v="1967" actId="1076"/>
          <ac:spMkLst>
            <pc:docMk/>
            <pc:sldMk cId="2861000487" sldId="298"/>
            <ac:spMk id="15" creationId="{3636667A-B4FD-3D20-7CEA-3384C25397BA}"/>
          </ac:spMkLst>
        </pc:spChg>
        <pc:spChg chg="add mod">
          <ac:chgData name="Nam Ngo" userId="3d40cd20-e081-4beb-a834-ec0c44af3e90" providerId="ADAL" clId="{1899DA2E-89FE-41EA-9369-052D292D7EC8}" dt="2023-11-15T13:19:23.500" v="1971" actId="1076"/>
          <ac:spMkLst>
            <pc:docMk/>
            <pc:sldMk cId="2861000487" sldId="298"/>
            <ac:spMk id="16" creationId="{AC773033-6316-55FB-50F7-393F2E4B58AC}"/>
          </ac:spMkLst>
        </pc:spChg>
        <pc:picChg chg="add mod">
          <ac:chgData name="Nam Ngo" userId="3d40cd20-e081-4beb-a834-ec0c44af3e90" providerId="ADAL" clId="{1899DA2E-89FE-41EA-9369-052D292D7EC8}" dt="2023-11-15T13:19:19.199" v="1970" actId="1076"/>
          <ac:picMkLst>
            <pc:docMk/>
            <pc:sldMk cId="2861000487" sldId="298"/>
            <ac:picMk id="7" creationId="{CFFD01FB-D4DF-82DE-2B84-60B91C751D93}"/>
          </ac:picMkLst>
        </pc:picChg>
        <pc:picChg chg="add mod">
          <ac:chgData name="Nam Ngo" userId="3d40cd20-e081-4beb-a834-ec0c44af3e90" providerId="ADAL" clId="{1899DA2E-89FE-41EA-9369-052D292D7EC8}" dt="2023-11-15T13:19:01.303" v="1963" actId="571"/>
          <ac:picMkLst>
            <pc:docMk/>
            <pc:sldMk cId="2861000487" sldId="298"/>
            <ac:picMk id="12" creationId="{E93F8D70-B1CC-EA66-1920-02CADF78ED03}"/>
          </ac:picMkLst>
        </pc:picChg>
        <pc:picChg chg="del">
          <ac:chgData name="Nam Ngo" userId="3d40cd20-e081-4beb-a834-ec0c44af3e90" providerId="ADAL" clId="{1899DA2E-89FE-41EA-9369-052D292D7EC8}" dt="2023-11-15T13:15:55.907" v="1923" actId="478"/>
          <ac:picMkLst>
            <pc:docMk/>
            <pc:sldMk cId="2861000487" sldId="298"/>
            <ac:picMk id="4098" creationId="{643421DF-915A-750B-683B-D80A6368DBB5}"/>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hud-my.sharepoint.com/personal/nam_ngo_hud_govt_nz/Documents/Documents/rent/rentDrivers/mortgage%20vs%20rents.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dirty="0"/>
              <a:t>Annual change (%)</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Sheet1!$H$1:$H$13</c:f>
              <c:strCache>
                <c:ptCount val="13"/>
                <c:pt idx="0">
                  <c:v>Two-year mortgage rate (left axis)</c:v>
                </c:pt>
              </c:strCache>
            </c:strRef>
          </c:tx>
          <c:spPr>
            <a:solidFill>
              <a:schemeClr val="accent1"/>
            </a:solidFill>
            <a:ln>
              <a:noFill/>
            </a:ln>
            <a:effectLst/>
          </c:spPr>
          <c:invertIfNegative val="0"/>
          <c:cat>
            <c:numRef>
              <c:f>Sheet1!$G$14:$G$204</c:f>
              <c:numCache>
                <c:formatCode>mmm\ yyyy</c:formatCode>
                <c:ptCount val="191"/>
                <c:pt idx="0">
                  <c:v>39416</c:v>
                </c:pt>
                <c:pt idx="1">
                  <c:v>39447</c:v>
                </c:pt>
                <c:pt idx="2">
                  <c:v>39478</c:v>
                </c:pt>
                <c:pt idx="3">
                  <c:v>39507</c:v>
                </c:pt>
                <c:pt idx="4">
                  <c:v>39538</c:v>
                </c:pt>
                <c:pt idx="5">
                  <c:v>39568</c:v>
                </c:pt>
                <c:pt idx="6">
                  <c:v>39599</c:v>
                </c:pt>
                <c:pt idx="7">
                  <c:v>39629</c:v>
                </c:pt>
                <c:pt idx="8">
                  <c:v>39660</c:v>
                </c:pt>
                <c:pt idx="9">
                  <c:v>39691</c:v>
                </c:pt>
                <c:pt idx="10">
                  <c:v>39721</c:v>
                </c:pt>
                <c:pt idx="11">
                  <c:v>39752</c:v>
                </c:pt>
                <c:pt idx="12">
                  <c:v>39782</c:v>
                </c:pt>
                <c:pt idx="13">
                  <c:v>39813</c:v>
                </c:pt>
                <c:pt idx="14">
                  <c:v>39844</c:v>
                </c:pt>
                <c:pt idx="15">
                  <c:v>39872</c:v>
                </c:pt>
                <c:pt idx="16">
                  <c:v>39903</c:v>
                </c:pt>
                <c:pt idx="17">
                  <c:v>39933</c:v>
                </c:pt>
                <c:pt idx="18">
                  <c:v>39964</c:v>
                </c:pt>
                <c:pt idx="19">
                  <c:v>39994</c:v>
                </c:pt>
                <c:pt idx="20">
                  <c:v>40025</c:v>
                </c:pt>
                <c:pt idx="21">
                  <c:v>40056</c:v>
                </c:pt>
                <c:pt idx="22">
                  <c:v>40086</c:v>
                </c:pt>
                <c:pt idx="23">
                  <c:v>40117</c:v>
                </c:pt>
                <c:pt idx="24">
                  <c:v>40147</c:v>
                </c:pt>
                <c:pt idx="25">
                  <c:v>40178</c:v>
                </c:pt>
                <c:pt idx="26">
                  <c:v>40209</c:v>
                </c:pt>
                <c:pt idx="27">
                  <c:v>40237</c:v>
                </c:pt>
                <c:pt idx="28">
                  <c:v>40268</c:v>
                </c:pt>
                <c:pt idx="29">
                  <c:v>40298</c:v>
                </c:pt>
                <c:pt idx="30">
                  <c:v>40329</c:v>
                </c:pt>
                <c:pt idx="31">
                  <c:v>40359</c:v>
                </c:pt>
                <c:pt idx="32">
                  <c:v>40390</c:v>
                </c:pt>
                <c:pt idx="33">
                  <c:v>40421</c:v>
                </c:pt>
                <c:pt idx="34">
                  <c:v>40451</c:v>
                </c:pt>
                <c:pt idx="35">
                  <c:v>40482</c:v>
                </c:pt>
                <c:pt idx="36">
                  <c:v>40512</c:v>
                </c:pt>
                <c:pt idx="37">
                  <c:v>40543</c:v>
                </c:pt>
                <c:pt idx="38">
                  <c:v>40574</c:v>
                </c:pt>
                <c:pt idx="39">
                  <c:v>40602</c:v>
                </c:pt>
                <c:pt idx="40">
                  <c:v>40633</c:v>
                </c:pt>
                <c:pt idx="41">
                  <c:v>40663</c:v>
                </c:pt>
                <c:pt idx="42">
                  <c:v>40694</c:v>
                </c:pt>
                <c:pt idx="43">
                  <c:v>40724</c:v>
                </c:pt>
                <c:pt idx="44">
                  <c:v>40755</c:v>
                </c:pt>
                <c:pt idx="45">
                  <c:v>40786</c:v>
                </c:pt>
                <c:pt idx="46">
                  <c:v>40816</c:v>
                </c:pt>
                <c:pt idx="47">
                  <c:v>40847</c:v>
                </c:pt>
                <c:pt idx="48">
                  <c:v>40877</c:v>
                </c:pt>
                <c:pt idx="49">
                  <c:v>40908</c:v>
                </c:pt>
                <c:pt idx="50">
                  <c:v>40939</c:v>
                </c:pt>
                <c:pt idx="51">
                  <c:v>40968</c:v>
                </c:pt>
                <c:pt idx="52">
                  <c:v>40999</c:v>
                </c:pt>
                <c:pt idx="53">
                  <c:v>41029</c:v>
                </c:pt>
                <c:pt idx="54">
                  <c:v>41060</c:v>
                </c:pt>
                <c:pt idx="55">
                  <c:v>41090</c:v>
                </c:pt>
                <c:pt idx="56">
                  <c:v>41121</c:v>
                </c:pt>
                <c:pt idx="57">
                  <c:v>41152</c:v>
                </c:pt>
                <c:pt idx="58">
                  <c:v>41182</c:v>
                </c:pt>
                <c:pt idx="59">
                  <c:v>41213</c:v>
                </c:pt>
                <c:pt idx="60">
                  <c:v>41243</c:v>
                </c:pt>
                <c:pt idx="61">
                  <c:v>41274</c:v>
                </c:pt>
                <c:pt idx="62">
                  <c:v>41305</c:v>
                </c:pt>
                <c:pt idx="63">
                  <c:v>41333</c:v>
                </c:pt>
                <c:pt idx="64">
                  <c:v>41364</c:v>
                </c:pt>
                <c:pt idx="65">
                  <c:v>41394</c:v>
                </c:pt>
                <c:pt idx="66">
                  <c:v>41425</c:v>
                </c:pt>
                <c:pt idx="67">
                  <c:v>41455</c:v>
                </c:pt>
                <c:pt idx="68">
                  <c:v>41486</c:v>
                </c:pt>
                <c:pt idx="69">
                  <c:v>41517</c:v>
                </c:pt>
                <c:pt idx="70">
                  <c:v>41547</c:v>
                </c:pt>
                <c:pt idx="71">
                  <c:v>41578</c:v>
                </c:pt>
                <c:pt idx="72">
                  <c:v>41608</c:v>
                </c:pt>
                <c:pt idx="73">
                  <c:v>41639</c:v>
                </c:pt>
                <c:pt idx="74">
                  <c:v>41670</c:v>
                </c:pt>
                <c:pt idx="75">
                  <c:v>41698</c:v>
                </c:pt>
                <c:pt idx="76">
                  <c:v>41729</c:v>
                </c:pt>
                <c:pt idx="77">
                  <c:v>41759</c:v>
                </c:pt>
                <c:pt idx="78">
                  <c:v>41790</c:v>
                </c:pt>
                <c:pt idx="79">
                  <c:v>41820</c:v>
                </c:pt>
                <c:pt idx="80">
                  <c:v>41851</c:v>
                </c:pt>
                <c:pt idx="81">
                  <c:v>41882</c:v>
                </c:pt>
                <c:pt idx="82">
                  <c:v>41912</c:v>
                </c:pt>
                <c:pt idx="83">
                  <c:v>41943</c:v>
                </c:pt>
                <c:pt idx="84">
                  <c:v>41973</c:v>
                </c:pt>
                <c:pt idx="85">
                  <c:v>42004</c:v>
                </c:pt>
                <c:pt idx="86">
                  <c:v>42035</c:v>
                </c:pt>
                <c:pt idx="87">
                  <c:v>42063</c:v>
                </c:pt>
                <c:pt idx="88">
                  <c:v>42094</c:v>
                </c:pt>
                <c:pt idx="89">
                  <c:v>42124</c:v>
                </c:pt>
                <c:pt idx="90">
                  <c:v>42155</c:v>
                </c:pt>
                <c:pt idx="91">
                  <c:v>42185</c:v>
                </c:pt>
                <c:pt idx="92">
                  <c:v>42216</c:v>
                </c:pt>
                <c:pt idx="93">
                  <c:v>42247</c:v>
                </c:pt>
                <c:pt idx="94">
                  <c:v>42277</c:v>
                </c:pt>
                <c:pt idx="95">
                  <c:v>42308</c:v>
                </c:pt>
                <c:pt idx="96">
                  <c:v>42338</c:v>
                </c:pt>
                <c:pt idx="97">
                  <c:v>42369</c:v>
                </c:pt>
                <c:pt idx="98">
                  <c:v>42400</c:v>
                </c:pt>
                <c:pt idx="99">
                  <c:v>42429</c:v>
                </c:pt>
                <c:pt idx="100">
                  <c:v>42460</c:v>
                </c:pt>
                <c:pt idx="101">
                  <c:v>42490</c:v>
                </c:pt>
                <c:pt idx="102">
                  <c:v>42521</c:v>
                </c:pt>
                <c:pt idx="103">
                  <c:v>42551</c:v>
                </c:pt>
                <c:pt idx="104">
                  <c:v>42582</c:v>
                </c:pt>
                <c:pt idx="105">
                  <c:v>42613</c:v>
                </c:pt>
                <c:pt idx="106">
                  <c:v>42643</c:v>
                </c:pt>
                <c:pt idx="107">
                  <c:v>42674</c:v>
                </c:pt>
                <c:pt idx="108">
                  <c:v>42704</c:v>
                </c:pt>
                <c:pt idx="109">
                  <c:v>42735</c:v>
                </c:pt>
                <c:pt idx="110">
                  <c:v>42766</c:v>
                </c:pt>
                <c:pt idx="111">
                  <c:v>42794</c:v>
                </c:pt>
                <c:pt idx="112">
                  <c:v>42825</c:v>
                </c:pt>
                <c:pt idx="113">
                  <c:v>42855</c:v>
                </c:pt>
                <c:pt idx="114">
                  <c:v>42886</c:v>
                </c:pt>
                <c:pt idx="115">
                  <c:v>42916</c:v>
                </c:pt>
                <c:pt idx="116">
                  <c:v>42947</c:v>
                </c:pt>
                <c:pt idx="117">
                  <c:v>42978</c:v>
                </c:pt>
                <c:pt idx="118">
                  <c:v>43008</c:v>
                </c:pt>
                <c:pt idx="119">
                  <c:v>43039</c:v>
                </c:pt>
                <c:pt idx="120">
                  <c:v>43069</c:v>
                </c:pt>
                <c:pt idx="121">
                  <c:v>43100</c:v>
                </c:pt>
                <c:pt idx="122">
                  <c:v>43131</c:v>
                </c:pt>
                <c:pt idx="123">
                  <c:v>43159</c:v>
                </c:pt>
                <c:pt idx="124">
                  <c:v>43190</c:v>
                </c:pt>
                <c:pt idx="125">
                  <c:v>43220</c:v>
                </c:pt>
                <c:pt idx="126">
                  <c:v>43251</c:v>
                </c:pt>
                <c:pt idx="127">
                  <c:v>43281</c:v>
                </c:pt>
                <c:pt idx="128">
                  <c:v>43312</c:v>
                </c:pt>
                <c:pt idx="129">
                  <c:v>43343</c:v>
                </c:pt>
                <c:pt idx="130">
                  <c:v>43373</c:v>
                </c:pt>
                <c:pt idx="131">
                  <c:v>43404</c:v>
                </c:pt>
                <c:pt idx="132">
                  <c:v>43434</c:v>
                </c:pt>
                <c:pt idx="133">
                  <c:v>43465</c:v>
                </c:pt>
                <c:pt idx="134">
                  <c:v>43496</c:v>
                </c:pt>
                <c:pt idx="135">
                  <c:v>43524</c:v>
                </c:pt>
                <c:pt idx="136">
                  <c:v>43555</c:v>
                </c:pt>
                <c:pt idx="137">
                  <c:v>43585</c:v>
                </c:pt>
                <c:pt idx="138">
                  <c:v>43616</c:v>
                </c:pt>
                <c:pt idx="139">
                  <c:v>43646</c:v>
                </c:pt>
                <c:pt idx="140">
                  <c:v>43677</c:v>
                </c:pt>
                <c:pt idx="141">
                  <c:v>43708</c:v>
                </c:pt>
                <c:pt idx="142">
                  <c:v>43738</c:v>
                </c:pt>
                <c:pt idx="143">
                  <c:v>43769</c:v>
                </c:pt>
                <c:pt idx="144">
                  <c:v>43799</c:v>
                </c:pt>
                <c:pt idx="145">
                  <c:v>43830</c:v>
                </c:pt>
                <c:pt idx="146">
                  <c:v>43861</c:v>
                </c:pt>
                <c:pt idx="147">
                  <c:v>43890</c:v>
                </c:pt>
                <c:pt idx="148">
                  <c:v>43921</c:v>
                </c:pt>
                <c:pt idx="149">
                  <c:v>43951</c:v>
                </c:pt>
                <c:pt idx="150">
                  <c:v>43982</c:v>
                </c:pt>
                <c:pt idx="151">
                  <c:v>44012</c:v>
                </c:pt>
                <c:pt idx="152">
                  <c:v>44043</c:v>
                </c:pt>
                <c:pt idx="153">
                  <c:v>44074</c:v>
                </c:pt>
                <c:pt idx="154">
                  <c:v>44104</c:v>
                </c:pt>
                <c:pt idx="155">
                  <c:v>44135</c:v>
                </c:pt>
                <c:pt idx="156">
                  <c:v>44165</c:v>
                </c:pt>
                <c:pt idx="157">
                  <c:v>44196</c:v>
                </c:pt>
                <c:pt idx="158">
                  <c:v>44227</c:v>
                </c:pt>
                <c:pt idx="159">
                  <c:v>44255</c:v>
                </c:pt>
                <c:pt idx="160">
                  <c:v>44286</c:v>
                </c:pt>
                <c:pt idx="161">
                  <c:v>44316</c:v>
                </c:pt>
                <c:pt idx="162">
                  <c:v>44347</c:v>
                </c:pt>
                <c:pt idx="163">
                  <c:v>44377</c:v>
                </c:pt>
                <c:pt idx="164">
                  <c:v>44408</c:v>
                </c:pt>
                <c:pt idx="165">
                  <c:v>44439</c:v>
                </c:pt>
                <c:pt idx="166">
                  <c:v>44469</c:v>
                </c:pt>
                <c:pt idx="167">
                  <c:v>44500</c:v>
                </c:pt>
                <c:pt idx="168">
                  <c:v>44530</c:v>
                </c:pt>
                <c:pt idx="169">
                  <c:v>44561</c:v>
                </c:pt>
                <c:pt idx="170">
                  <c:v>44592</c:v>
                </c:pt>
                <c:pt idx="171">
                  <c:v>44620</c:v>
                </c:pt>
                <c:pt idx="172">
                  <c:v>44651</c:v>
                </c:pt>
                <c:pt idx="173">
                  <c:v>44681</c:v>
                </c:pt>
                <c:pt idx="174">
                  <c:v>44712</c:v>
                </c:pt>
                <c:pt idx="175">
                  <c:v>44742</c:v>
                </c:pt>
                <c:pt idx="176">
                  <c:v>44773</c:v>
                </c:pt>
                <c:pt idx="177">
                  <c:v>44804</c:v>
                </c:pt>
                <c:pt idx="178">
                  <c:v>44834</c:v>
                </c:pt>
                <c:pt idx="179">
                  <c:v>44865</c:v>
                </c:pt>
                <c:pt idx="180">
                  <c:v>44895</c:v>
                </c:pt>
                <c:pt idx="181">
                  <c:v>44926</c:v>
                </c:pt>
                <c:pt idx="182">
                  <c:v>44957</c:v>
                </c:pt>
                <c:pt idx="183">
                  <c:v>44985</c:v>
                </c:pt>
                <c:pt idx="184">
                  <c:v>45016</c:v>
                </c:pt>
                <c:pt idx="185">
                  <c:v>45046</c:v>
                </c:pt>
                <c:pt idx="186">
                  <c:v>45077</c:v>
                </c:pt>
                <c:pt idx="187">
                  <c:v>45107</c:v>
                </c:pt>
                <c:pt idx="188">
                  <c:v>45138</c:v>
                </c:pt>
                <c:pt idx="189">
                  <c:v>45169</c:v>
                </c:pt>
                <c:pt idx="190">
                  <c:v>45199</c:v>
                </c:pt>
              </c:numCache>
            </c:numRef>
          </c:cat>
          <c:val>
            <c:numRef>
              <c:f>Sheet1!$H$14:$H$204</c:f>
              <c:numCache>
                <c:formatCode>0%</c:formatCode>
                <c:ptCount val="191"/>
                <c:pt idx="0">
                  <c:v>0.14603960396039595</c:v>
                </c:pt>
                <c:pt idx="1">
                  <c:v>0.14669926650366771</c:v>
                </c:pt>
                <c:pt idx="2">
                  <c:v>0.15431348724179816</c:v>
                </c:pt>
                <c:pt idx="3">
                  <c:v>0.13961813842482096</c:v>
                </c:pt>
                <c:pt idx="4">
                  <c:v>0.10562571756601602</c:v>
                </c:pt>
                <c:pt idx="5">
                  <c:v>8.9467723669309107E-2</c:v>
                </c:pt>
                <c:pt idx="6">
                  <c:v>5.65610859728507E-2</c:v>
                </c:pt>
                <c:pt idx="7">
                  <c:v>4.366812227074135E-3</c:v>
                </c:pt>
                <c:pt idx="8">
                  <c:v>-1.7410228509249226E-2</c:v>
                </c:pt>
                <c:pt idx="9">
                  <c:v>-2.8199566160520551E-2</c:v>
                </c:pt>
                <c:pt idx="10">
                  <c:v>-5.4824561403508776E-2</c:v>
                </c:pt>
                <c:pt idx="11">
                  <c:v>-9.846827133479219E-2</c:v>
                </c:pt>
                <c:pt idx="12">
                  <c:v>-0.19438444924406051</c:v>
                </c:pt>
                <c:pt idx="13">
                  <c:v>-0.24307036247334768</c:v>
                </c:pt>
                <c:pt idx="14">
                  <c:v>-0.33578947368421053</c:v>
                </c:pt>
                <c:pt idx="15">
                  <c:v>-0.37905759162303676</c:v>
                </c:pt>
                <c:pt idx="16">
                  <c:v>-0.35929387331256502</c:v>
                </c:pt>
                <c:pt idx="17">
                  <c:v>-0.35135135135135132</c:v>
                </c:pt>
                <c:pt idx="18">
                  <c:v>-0.33297644539614557</c:v>
                </c:pt>
                <c:pt idx="19">
                  <c:v>-0.31956521739130428</c:v>
                </c:pt>
                <c:pt idx="20">
                  <c:v>-0.30232558139534882</c:v>
                </c:pt>
                <c:pt idx="21">
                  <c:v>-0.27232142857142871</c:v>
                </c:pt>
                <c:pt idx="22">
                  <c:v>-0.23201856148491873</c:v>
                </c:pt>
                <c:pt idx="23">
                  <c:v>-0.14077669902912626</c:v>
                </c:pt>
                <c:pt idx="24">
                  <c:v>-4.5576407506702443E-2</c:v>
                </c:pt>
                <c:pt idx="25">
                  <c:v>1.6901408450704203E-2</c:v>
                </c:pt>
                <c:pt idx="26">
                  <c:v>0.14421553090332817</c:v>
                </c:pt>
                <c:pt idx="27">
                  <c:v>0.21079258010118052</c:v>
                </c:pt>
                <c:pt idx="28">
                  <c:v>0.1588330632090762</c:v>
                </c:pt>
                <c:pt idx="29">
                  <c:v>0.13461538461538458</c:v>
                </c:pt>
                <c:pt idx="30">
                  <c:v>0.15248796147672539</c:v>
                </c:pt>
                <c:pt idx="31">
                  <c:v>0.13897763578274769</c:v>
                </c:pt>
                <c:pt idx="32">
                  <c:v>0.10158730158730167</c:v>
                </c:pt>
                <c:pt idx="33">
                  <c:v>4.141104294478537E-2</c:v>
                </c:pt>
                <c:pt idx="34">
                  <c:v>1.6616314199395799E-2</c:v>
                </c:pt>
                <c:pt idx="35">
                  <c:v>-4.9435028248587476E-2</c:v>
                </c:pt>
                <c:pt idx="36">
                  <c:v>-6.1797752808988804E-2</c:v>
                </c:pt>
                <c:pt idx="37">
                  <c:v>-7.756232686980602E-2</c:v>
                </c:pt>
                <c:pt idx="38">
                  <c:v>-7.756232686980602E-2</c:v>
                </c:pt>
                <c:pt idx="39">
                  <c:v>-8.2172701949860705E-2</c:v>
                </c:pt>
                <c:pt idx="40">
                  <c:v>-9.9300699300699291E-2</c:v>
                </c:pt>
                <c:pt idx="41">
                  <c:v>-9.0395480225988645E-2</c:v>
                </c:pt>
                <c:pt idx="42">
                  <c:v>-0.10584958217270191</c:v>
                </c:pt>
                <c:pt idx="43">
                  <c:v>-9.9579242636746113E-2</c:v>
                </c:pt>
                <c:pt idx="44">
                  <c:v>-7.636887608069165E-2</c:v>
                </c:pt>
                <c:pt idx="45">
                  <c:v>-5.5964653902798256E-2</c:v>
                </c:pt>
                <c:pt idx="46">
                  <c:v>-5.7949479940564763E-2</c:v>
                </c:pt>
                <c:pt idx="47">
                  <c:v>-7.726597325408624E-2</c:v>
                </c:pt>
                <c:pt idx="48">
                  <c:v>-0.10778443113772451</c:v>
                </c:pt>
                <c:pt idx="49">
                  <c:v>-0.10810810810810811</c:v>
                </c:pt>
                <c:pt idx="50">
                  <c:v>-0.12012012012012008</c:v>
                </c:pt>
                <c:pt idx="51">
                  <c:v>-0.11684370257966614</c:v>
                </c:pt>
                <c:pt idx="52">
                  <c:v>-9.782608695652184E-2</c:v>
                </c:pt>
                <c:pt idx="53">
                  <c:v>-9.782608695652184E-2</c:v>
                </c:pt>
                <c:pt idx="54">
                  <c:v>-0.13395638629283491</c:v>
                </c:pt>
                <c:pt idx="55">
                  <c:v>-0.13551401869158886</c:v>
                </c:pt>
                <c:pt idx="56">
                  <c:v>-0.13260530421216854</c:v>
                </c:pt>
                <c:pt idx="57">
                  <c:v>-0.13572542901716067</c:v>
                </c:pt>
                <c:pt idx="58">
                  <c:v>-0.13722397476340698</c:v>
                </c:pt>
                <c:pt idx="59">
                  <c:v>-0.13043478260869557</c:v>
                </c:pt>
                <c:pt idx="60">
                  <c:v>-9.060402684563762E-2</c:v>
                </c:pt>
                <c:pt idx="61">
                  <c:v>-7.239057239057245E-2</c:v>
                </c:pt>
                <c:pt idx="62">
                  <c:v>-5.6313993174061494E-2</c:v>
                </c:pt>
                <c:pt idx="63">
                  <c:v>-5.154639175257747E-2</c:v>
                </c:pt>
                <c:pt idx="64">
                  <c:v>-4.9913941480206558E-2</c:v>
                </c:pt>
                <c:pt idx="65">
                  <c:v>-5.5077452667814053E-2</c:v>
                </c:pt>
                <c:pt idx="66">
                  <c:v>-1.6187050359712241E-2</c:v>
                </c:pt>
                <c:pt idx="67">
                  <c:v>-1.8018018018017834E-3</c:v>
                </c:pt>
                <c:pt idx="68">
                  <c:v>1.6187050359712352E-2</c:v>
                </c:pt>
                <c:pt idx="69">
                  <c:v>3.971119133573997E-2</c:v>
                </c:pt>
                <c:pt idx="70">
                  <c:v>6.3985374771480918E-2</c:v>
                </c:pt>
                <c:pt idx="71">
                  <c:v>7.9629629629629495E-2</c:v>
                </c:pt>
                <c:pt idx="72">
                  <c:v>7.9335793357933504E-2</c:v>
                </c:pt>
                <c:pt idx="73">
                  <c:v>9.2558983666061634E-2</c:v>
                </c:pt>
                <c:pt idx="74">
                  <c:v>9.9457504520795714E-2</c:v>
                </c:pt>
                <c:pt idx="75">
                  <c:v>9.0579710144927494E-2</c:v>
                </c:pt>
                <c:pt idx="76">
                  <c:v>0.12862318840579734</c:v>
                </c:pt>
                <c:pt idx="77">
                  <c:v>0.13843351548269567</c:v>
                </c:pt>
                <c:pt idx="78">
                  <c:v>0.13528336380255945</c:v>
                </c:pt>
                <c:pt idx="79">
                  <c:v>0.12454873646209386</c:v>
                </c:pt>
                <c:pt idx="80">
                  <c:v>0.11504424778761058</c:v>
                </c:pt>
                <c:pt idx="81">
                  <c:v>8.506944444444442E-2</c:v>
                </c:pt>
                <c:pt idx="82">
                  <c:v>8.4192439862542878E-2</c:v>
                </c:pt>
                <c:pt idx="83">
                  <c:v>7.547169811320753E-2</c:v>
                </c:pt>
                <c:pt idx="84">
                  <c:v>5.6410256410256432E-2</c:v>
                </c:pt>
                <c:pt idx="85">
                  <c:v>2.3255813953488413E-2</c:v>
                </c:pt>
                <c:pt idx="86">
                  <c:v>9.8684210526314153E-3</c:v>
                </c:pt>
                <c:pt idx="87">
                  <c:v>-4.983388704318803E-3</c:v>
                </c:pt>
                <c:pt idx="88">
                  <c:v>-4.0128410914927803E-2</c:v>
                </c:pt>
                <c:pt idx="89">
                  <c:v>-5.2799999999999958E-2</c:v>
                </c:pt>
                <c:pt idx="90">
                  <c:v>-6.7632850241545861E-2</c:v>
                </c:pt>
                <c:pt idx="91">
                  <c:v>-9.9518459069020904E-2</c:v>
                </c:pt>
                <c:pt idx="92">
                  <c:v>-0.11746031746031749</c:v>
                </c:pt>
                <c:pt idx="93">
                  <c:v>-0.13120000000000009</c:v>
                </c:pt>
                <c:pt idx="94">
                  <c:v>-0.15689381933438973</c:v>
                </c:pt>
                <c:pt idx="95">
                  <c:v>-0.16267942583732053</c:v>
                </c:pt>
                <c:pt idx="96">
                  <c:v>-0.15048543689320382</c:v>
                </c:pt>
                <c:pt idx="97">
                  <c:v>-0.15097402597402587</c:v>
                </c:pt>
                <c:pt idx="98">
                  <c:v>-0.15146579804560256</c:v>
                </c:pt>
                <c:pt idx="99">
                  <c:v>-0.13522537562604353</c:v>
                </c:pt>
                <c:pt idx="100">
                  <c:v>-0.14381270903010035</c:v>
                </c:pt>
                <c:pt idx="101">
                  <c:v>-0.14020270270270274</c:v>
                </c:pt>
                <c:pt idx="102">
                  <c:v>-0.1295336787564767</c:v>
                </c:pt>
                <c:pt idx="103">
                  <c:v>-9.9821746880570439E-2</c:v>
                </c:pt>
                <c:pt idx="104">
                  <c:v>-9.1726618705035956E-2</c:v>
                </c:pt>
                <c:pt idx="105">
                  <c:v>-6.8139963167587525E-2</c:v>
                </c:pt>
                <c:pt idx="106">
                  <c:v>-4.8872180451127956E-2</c:v>
                </c:pt>
                <c:pt idx="107">
                  <c:v>-3.6190476190476217E-2</c:v>
                </c:pt>
                <c:pt idx="108">
                  <c:v>-3.0476190476190546E-2</c:v>
                </c:pt>
                <c:pt idx="109">
                  <c:v>-1.7208413001912226E-2</c:v>
                </c:pt>
                <c:pt idx="110">
                  <c:v>-3.2629558541266812E-2</c:v>
                </c:pt>
                <c:pt idx="111">
                  <c:v>-2.5096525096525046E-2</c:v>
                </c:pt>
                <c:pt idx="112">
                  <c:v>-7.8125E-3</c:v>
                </c:pt>
                <c:pt idx="113">
                  <c:v>-3.9292730844793233E-3</c:v>
                </c:pt>
                <c:pt idx="114">
                  <c:v>9.9206349206348854E-3</c:v>
                </c:pt>
                <c:pt idx="115">
                  <c:v>7.9207920792079278E-3</c:v>
                </c:pt>
                <c:pt idx="116">
                  <c:v>1.7821782178217838E-2</c:v>
                </c:pt>
                <c:pt idx="117">
                  <c:v>7.905138339920903E-3</c:v>
                </c:pt>
                <c:pt idx="118">
                  <c:v>3.9525691699606735E-3</c:v>
                </c:pt>
                <c:pt idx="119">
                  <c:v>3.9525691699606735E-3</c:v>
                </c:pt>
                <c:pt idx="120">
                  <c:v>-1.9646365422396617E-3</c:v>
                </c:pt>
                <c:pt idx="121">
                  <c:v>-1.1673151750972721E-2</c:v>
                </c:pt>
                <c:pt idx="122">
                  <c:v>7.9365079365079083E-3</c:v>
                </c:pt>
                <c:pt idx="123">
                  <c:v>5.9405940594059459E-3</c:v>
                </c:pt>
                <c:pt idx="124">
                  <c:v>-3.9370078740158521E-3</c:v>
                </c:pt>
                <c:pt idx="125">
                  <c:v>-3.9447731755425375E-3</c:v>
                </c:pt>
                <c:pt idx="126">
                  <c:v>-1.3752455795677854E-2</c:v>
                </c:pt>
                <c:pt idx="127">
                  <c:v>-1.3752455795677854E-2</c:v>
                </c:pt>
                <c:pt idx="128">
                  <c:v>-2.529182879377434E-2</c:v>
                </c:pt>
                <c:pt idx="129">
                  <c:v>-1.9607843137254832E-2</c:v>
                </c:pt>
                <c:pt idx="130">
                  <c:v>-2.9527559055118169E-2</c:v>
                </c:pt>
                <c:pt idx="131">
                  <c:v>-3.1496062992126039E-2</c:v>
                </c:pt>
                <c:pt idx="132">
                  <c:v>-3.3464566929133799E-2</c:v>
                </c:pt>
                <c:pt idx="133">
                  <c:v>-2.9527559055118169E-2</c:v>
                </c:pt>
                <c:pt idx="134">
                  <c:v>-2.9527559055118169E-2</c:v>
                </c:pt>
                <c:pt idx="135">
                  <c:v>-3.1496062992126039E-2</c:v>
                </c:pt>
                <c:pt idx="136">
                  <c:v>-4.9407114624505977E-2</c:v>
                </c:pt>
                <c:pt idx="137">
                  <c:v>-5.3465346534653402E-2</c:v>
                </c:pt>
                <c:pt idx="138">
                  <c:v>-5.7768924302788682E-2</c:v>
                </c:pt>
                <c:pt idx="139">
                  <c:v>-6.5737051792828516E-2</c:v>
                </c:pt>
                <c:pt idx="140">
                  <c:v>-6.7864271457085845E-2</c:v>
                </c:pt>
                <c:pt idx="141">
                  <c:v>-8.2000000000000073E-2</c:v>
                </c:pt>
                <c:pt idx="142">
                  <c:v>-9.1277890466531342E-2</c:v>
                </c:pt>
                <c:pt idx="143">
                  <c:v>-0.10365853658536583</c:v>
                </c:pt>
                <c:pt idx="144">
                  <c:v>-9.9796334012219989E-2</c:v>
                </c:pt>
                <c:pt idx="145">
                  <c:v>-9.939148073022297E-2</c:v>
                </c:pt>
                <c:pt idx="146">
                  <c:v>-9.939148073022297E-2</c:v>
                </c:pt>
                <c:pt idx="147">
                  <c:v>-9.5528455284552782E-2</c:v>
                </c:pt>
                <c:pt idx="148">
                  <c:v>-0.12266112266112261</c:v>
                </c:pt>
                <c:pt idx="149">
                  <c:v>-0.12343096234309625</c:v>
                </c:pt>
                <c:pt idx="150">
                  <c:v>-0.17124735729386897</c:v>
                </c:pt>
                <c:pt idx="151">
                  <c:v>-0.20255863539445629</c:v>
                </c:pt>
                <c:pt idx="152">
                  <c:v>-0.20770877944325472</c:v>
                </c:pt>
                <c:pt idx="153">
                  <c:v>-0.19825708061002167</c:v>
                </c:pt>
                <c:pt idx="154">
                  <c:v>-0.1897321428571429</c:v>
                </c:pt>
                <c:pt idx="155">
                  <c:v>-0.19501133786848079</c:v>
                </c:pt>
                <c:pt idx="156">
                  <c:v>-0.20588235294117652</c:v>
                </c:pt>
                <c:pt idx="157">
                  <c:v>-0.20945945945945954</c:v>
                </c:pt>
                <c:pt idx="158">
                  <c:v>-0.213963963963964</c:v>
                </c:pt>
                <c:pt idx="159">
                  <c:v>-0.22022471910112362</c:v>
                </c:pt>
                <c:pt idx="160">
                  <c:v>-0.17772511848341221</c:v>
                </c:pt>
                <c:pt idx="161">
                  <c:v>-0.17422434367541773</c:v>
                </c:pt>
                <c:pt idx="162">
                  <c:v>-0.11479591836734693</c:v>
                </c:pt>
                <c:pt idx="163">
                  <c:v>-7.2192513368983913E-2</c:v>
                </c:pt>
                <c:pt idx="164">
                  <c:v>-8.1081081081081363E-3</c:v>
                </c:pt>
                <c:pt idx="165">
                  <c:v>2.7173913043476716E-3</c:v>
                </c:pt>
                <c:pt idx="166">
                  <c:v>6.6115702479338845E-2</c:v>
                </c:pt>
                <c:pt idx="167">
                  <c:v>0.18873239436619715</c:v>
                </c:pt>
                <c:pt idx="168">
                  <c:v>0.32478632478632496</c:v>
                </c:pt>
                <c:pt idx="169">
                  <c:v>0.34757834757834782</c:v>
                </c:pt>
                <c:pt idx="170">
                  <c:v>0.34957020057306587</c:v>
                </c:pt>
                <c:pt idx="171">
                  <c:v>0.36887608069164268</c:v>
                </c:pt>
                <c:pt idx="172">
                  <c:v>0.45244956772334288</c:v>
                </c:pt>
                <c:pt idx="173">
                  <c:v>0.60404624277456653</c:v>
                </c:pt>
                <c:pt idx="174">
                  <c:v>0.6195965417867435</c:v>
                </c:pt>
                <c:pt idx="175">
                  <c:v>0.72622478386167133</c:v>
                </c:pt>
                <c:pt idx="176">
                  <c:v>0.61852861035422357</c:v>
                </c:pt>
                <c:pt idx="177">
                  <c:v>0.60162601626016277</c:v>
                </c:pt>
                <c:pt idx="178">
                  <c:v>0.56589147286821695</c:v>
                </c:pt>
                <c:pt idx="179">
                  <c:v>0.53317535545023698</c:v>
                </c:pt>
                <c:pt idx="180">
                  <c:v>0.45161290322580627</c:v>
                </c:pt>
                <c:pt idx="181">
                  <c:v>0.49682875264270598</c:v>
                </c:pt>
                <c:pt idx="182">
                  <c:v>0.50318471337579629</c:v>
                </c:pt>
                <c:pt idx="183">
                  <c:v>0.47368421052631571</c:v>
                </c:pt>
                <c:pt idx="184">
                  <c:v>0.39484126984126977</c:v>
                </c:pt>
                <c:pt idx="185">
                  <c:v>0.27387387387387396</c:v>
                </c:pt>
                <c:pt idx="186">
                  <c:v>0.26334519572953718</c:v>
                </c:pt>
                <c:pt idx="187">
                  <c:v>0.1936560934891487</c:v>
                </c:pt>
                <c:pt idx="188">
                  <c:v>0.23232323232323226</c:v>
                </c:pt>
                <c:pt idx="189">
                  <c:v>0.2554991539763114</c:v>
                </c:pt>
                <c:pt idx="190">
                  <c:v>0.23762376237623761</c:v>
                </c:pt>
              </c:numCache>
            </c:numRef>
          </c:val>
          <c:extLst>
            <c:ext xmlns:c16="http://schemas.microsoft.com/office/drawing/2014/chart" uri="{C3380CC4-5D6E-409C-BE32-E72D297353CC}">
              <c16:uniqueId val="{00000000-72A0-465E-8093-110AA3DEC3EB}"/>
            </c:ext>
          </c:extLst>
        </c:ser>
        <c:dLbls>
          <c:showLegendKey val="0"/>
          <c:showVal val="0"/>
          <c:showCatName val="0"/>
          <c:showSerName val="0"/>
          <c:showPercent val="0"/>
          <c:showBubbleSize val="0"/>
        </c:dLbls>
        <c:gapWidth val="150"/>
        <c:axId val="970664095"/>
        <c:axId val="267285807"/>
      </c:barChart>
      <c:lineChart>
        <c:grouping val="standard"/>
        <c:varyColors val="0"/>
        <c:ser>
          <c:idx val="1"/>
          <c:order val="1"/>
          <c:tx>
            <c:strRef>
              <c:f>Sheet1!$I$1:$I$13</c:f>
              <c:strCache>
                <c:ptCount val="13"/>
                <c:pt idx="0">
                  <c:v>Rents (right axis)</c:v>
                </c:pt>
              </c:strCache>
            </c:strRef>
          </c:tx>
          <c:spPr>
            <a:ln w="28575" cap="rnd">
              <a:solidFill>
                <a:schemeClr val="accent2"/>
              </a:solidFill>
              <a:round/>
            </a:ln>
            <a:effectLst/>
          </c:spPr>
          <c:marker>
            <c:symbol val="none"/>
          </c:marker>
          <c:cat>
            <c:numRef>
              <c:f>Sheet1!$G$14:$G$204</c:f>
              <c:numCache>
                <c:formatCode>mmm\ yyyy</c:formatCode>
                <c:ptCount val="191"/>
                <c:pt idx="0">
                  <c:v>39416</c:v>
                </c:pt>
                <c:pt idx="1">
                  <c:v>39447</c:v>
                </c:pt>
                <c:pt idx="2">
                  <c:v>39478</c:v>
                </c:pt>
                <c:pt idx="3">
                  <c:v>39507</c:v>
                </c:pt>
                <c:pt idx="4">
                  <c:v>39538</c:v>
                </c:pt>
                <c:pt idx="5">
                  <c:v>39568</c:v>
                </c:pt>
                <c:pt idx="6">
                  <c:v>39599</c:v>
                </c:pt>
                <c:pt idx="7">
                  <c:v>39629</c:v>
                </c:pt>
                <c:pt idx="8">
                  <c:v>39660</c:v>
                </c:pt>
                <c:pt idx="9">
                  <c:v>39691</c:v>
                </c:pt>
                <c:pt idx="10">
                  <c:v>39721</c:v>
                </c:pt>
                <c:pt idx="11">
                  <c:v>39752</c:v>
                </c:pt>
                <c:pt idx="12">
                  <c:v>39782</c:v>
                </c:pt>
                <c:pt idx="13">
                  <c:v>39813</c:v>
                </c:pt>
                <c:pt idx="14">
                  <c:v>39844</c:v>
                </c:pt>
                <c:pt idx="15">
                  <c:v>39872</c:v>
                </c:pt>
                <c:pt idx="16">
                  <c:v>39903</c:v>
                </c:pt>
                <c:pt idx="17">
                  <c:v>39933</c:v>
                </c:pt>
                <c:pt idx="18">
                  <c:v>39964</c:v>
                </c:pt>
                <c:pt idx="19">
                  <c:v>39994</c:v>
                </c:pt>
                <c:pt idx="20">
                  <c:v>40025</c:v>
                </c:pt>
                <c:pt idx="21">
                  <c:v>40056</c:v>
                </c:pt>
                <c:pt idx="22">
                  <c:v>40086</c:v>
                </c:pt>
                <c:pt idx="23">
                  <c:v>40117</c:v>
                </c:pt>
                <c:pt idx="24">
                  <c:v>40147</c:v>
                </c:pt>
                <c:pt idx="25">
                  <c:v>40178</c:v>
                </c:pt>
                <c:pt idx="26">
                  <c:v>40209</c:v>
                </c:pt>
                <c:pt idx="27">
                  <c:v>40237</c:v>
                </c:pt>
                <c:pt idx="28">
                  <c:v>40268</c:v>
                </c:pt>
                <c:pt idx="29">
                  <c:v>40298</c:v>
                </c:pt>
                <c:pt idx="30">
                  <c:v>40329</c:v>
                </c:pt>
                <c:pt idx="31">
                  <c:v>40359</c:v>
                </c:pt>
                <c:pt idx="32">
                  <c:v>40390</c:v>
                </c:pt>
                <c:pt idx="33">
                  <c:v>40421</c:v>
                </c:pt>
                <c:pt idx="34">
                  <c:v>40451</c:v>
                </c:pt>
                <c:pt idx="35">
                  <c:v>40482</c:v>
                </c:pt>
                <c:pt idx="36">
                  <c:v>40512</c:v>
                </c:pt>
                <c:pt idx="37">
                  <c:v>40543</c:v>
                </c:pt>
                <c:pt idx="38">
                  <c:v>40574</c:v>
                </c:pt>
                <c:pt idx="39">
                  <c:v>40602</c:v>
                </c:pt>
                <c:pt idx="40">
                  <c:v>40633</c:v>
                </c:pt>
                <c:pt idx="41">
                  <c:v>40663</c:v>
                </c:pt>
                <c:pt idx="42">
                  <c:v>40694</c:v>
                </c:pt>
                <c:pt idx="43">
                  <c:v>40724</c:v>
                </c:pt>
                <c:pt idx="44">
                  <c:v>40755</c:v>
                </c:pt>
                <c:pt idx="45">
                  <c:v>40786</c:v>
                </c:pt>
                <c:pt idx="46">
                  <c:v>40816</c:v>
                </c:pt>
                <c:pt idx="47">
                  <c:v>40847</c:v>
                </c:pt>
                <c:pt idx="48">
                  <c:v>40877</c:v>
                </c:pt>
                <c:pt idx="49">
                  <c:v>40908</c:v>
                </c:pt>
                <c:pt idx="50">
                  <c:v>40939</c:v>
                </c:pt>
                <c:pt idx="51">
                  <c:v>40968</c:v>
                </c:pt>
                <c:pt idx="52">
                  <c:v>40999</c:v>
                </c:pt>
                <c:pt idx="53">
                  <c:v>41029</c:v>
                </c:pt>
                <c:pt idx="54">
                  <c:v>41060</c:v>
                </c:pt>
                <c:pt idx="55">
                  <c:v>41090</c:v>
                </c:pt>
                <c:pt idx="56">
                  <c:v>41121</c:v>
                </c:pt>
                <c:pt idx="57">
                  <c:v>41152</c:v>
                </c:pt>
                <c:pt idx="58">
                  <c:v>41182</c:v>
                </c:pt>
                <c:pt idx="59">
                  <c:v>41213</c:v>
                </c:pt>
                <c:pt idx="60">
                  <c:v>41243</c:v>
                </c:pt>
                <c:pt idx="61">
                  <c:v>41274</c:v>
                </c:pt>
                <c:pt idx="62">
                  <c:v>41305</c:v>
                </c:pt>
                <c:pt idx="63">
                  <c:v>41333</c:v>
                </c:pt>
                <c:pt idx="64">
                  <c:v>41364</c:v>
                </c:pt>
                <c:pt idx="65">
                  <c:v>41394</c:v>
                </c:pt>
                <c:pt idx="66">
                  <c:v>41425</c:v>
                </c:pt>
                <c:pt idx="67">
                  <c:v>41455</c:v>
                </c:pt>
                <c:pt idx="68">
                  <c:v>41486</c:v>
                </c:pt>
                <c:pt idx="69">
                  <c:v>41517</c:v>
                </c:pt>
                <c:pt idx="70">
                  <c:v>41547</c:v>
                </c:pt>
                <c:pt idx="71">
                  <c:v>41578</c:v>
                </c:pt>
                <c:pt idx="72">
                  <c:v>41608</c:v>
                </c:pt>
                <c:pt idx="73">
                  <c:v>41639</c:v>
                </c:pt>
                <c:pt idx="74">
                  <c:v>41670</c:v>
                </c:pt>
                <c:pt idx="75">
                  <c:v>41698</c:v>
                </c:pt>
                <c:pt idx="76">
                  <c:v>41729</c:v>
                </c:pt>
                <c:pt idx="77">
                  <c:v>41759</c:v>
                </c:pt>
                <c:pt idx="78">
                  <c:v>41790</c:v>
                </c:pt>
                <c:pt idx="79">
                  <c:v>41820</c:v>
                </c:pt>
                <c:pt idx="80">
                  <c:v>41851</c:v>
                </c:pt>
                <c:pt idx="81">
                  <c:v>41882</c:v>
                </c:pt>
                <c:pt idx="82">
                  <c:v>41912</c:v>
                </c:pt>
                <c:pt idx="83">
                  <c:v>41943</c:v>
                </c:pt>
                <c:pt idx="84">
                  <c:v>41973</c:v>
                </c:pt>
                <c:pt idx="85">
                  <c:v>42004</c:v>
                </c:pt>
                <c:pt idx="86">
                  <c:v>42035</c:v>
                </c:pt>
                <c:pt idx="87">
                  <c:v>42063</c:v>
                </c:pt>
                <c:pt idx="88">
                  <c:v>42094</c:v>
                </c:pt>
                <c:pt idx="89">
                  <c:v>42124</c:v>
                </c:pt>
                <c:pt idx="90">
                  <c:v>42155</c:v>
                </c:pt>
                <c:pt idx="91">
                  <c:v>42185</c:v>
                </c:pt>
                <c:pt idx="92">
                  <c:v>42216</c:v>
                </c:pt>
                <c:pt idx="93">
                  <c:v>42247</c:v>
                </c:pt>
                <c:pt idx="94">
                  <c:v>42277</c:v>
                </c:pt>
                <c:pt idx="95">
                  <c:v>42308</c:v>
                </c:pt>
                <c:pt idx="96">
                  <c:v>42338</c:v>
                </c:pt>
                <c:pt idx="97">
                  <c:v>42369</c:v>
                </c:pt>
                <c:pt idx="98">
                  <c:v>42400</c:v>
                </c:pt>
                <c:pt idx="99">
                  <c:v>42429</c:v>
                </c:pt>
                <c:pt idx="100">
                  <c:v>42460</c:v>
                </c:pt>
                <c:pt idx="101">
                  <c:v>42490</c:v>
                </c:pt>
                <c:pt idx="102">
                  <c:v>42521</c:v>
                </c:pt>
                <c:pt idx="103">
                  <c:v>42551</c:v>
                </c:pt>
                <c:pt idx="104">
                  <c:v>42582</c:v>
                </c:pt>
                <c:pt idx="105">
                  <c:v>42613</c:v>
                </c:pt>
                <c:pt idx="106">
                  <c:v>42643</c:v>
                </c:pt>
                <c:pt idx="107">
                  <c:v>42674</c:v>
                </c:pt>
                <c:pt idx="108">
                  <c:v>42704</c:v>
                </c:pt>
                <c:pt idx="109">
                  <c:v>42735</c:v>
                </c:pt>
                <c:pt idx="110">
                  <c:v>42766</c:v>
                </c:pt>
                <c:pt idx="111">
                  <c:v>42794</c:v>
                </c:pt>
                <c:pt idx="112">
                  <c:v>42825</c:v>
                </c:pt>
                <c:pt idx="113">
                  <c:v>42855</c:v>
                </c:pt>
                <c:pt idx="114">
                  <c:v>42886</c:v>
                </c:pt>
                <c:pt idx="115">
                  <c:v>42916</c:v>
                </c:pt>
                <c:pt idx="116">
                  <c:v>42947</c:v>
                </c:pt>
                <c:pt idx="117">
                  <c:v>42978</c:v>
                </c:pt>
                <c:pt idx="118">
                  <c:v>43008</c:v>
                </c:pt>
                <c:pt idx="119">
                  <c:v>43039</c:v>
                </c:pt>
                <c:pt idx="120">
                  <c:v>43069</c:v>
                </c:pt>
                <c:pt idx="121">
                  <c:v>43100</c:v>
                </c:pt>
                <c:pt idx="122">
                  <c:v>43131</c:v>
                </c:pt>
                <c:pt idx="123">
                  <c:v>43159</c:v>
                </c:pt>
                <c:pt idx="124">
                  <c:v>43190</c:v>
                </c:pt>
                <c:pt idx="125">
                  <c:v>43220</c:v>
                </c:pt>
                <c:pt idx="126">
                  <c:v>43251</c:v>
                </c:pt>
                <c:pt idx="127">
                  <c:v>43281</c:v>
                </c:pt>
                <c:pt idx="128">
                  <c:v>43312</c:v>
                </c:pt>
                <c:pt idx="129">
                  <c:v>43343</c:v>
                </c:pt>
                <c:pt idx="130">
                  <c:v>43373</c:v>
                </c:pt>
                <c:pt idx="131">
                  <c:v>43404</c:v>
                </c:pt>
                <c:pt idx="132">
                  <c:v>43434</c:v>
                </c:pt>
                <c:pt idx="133">
                  <c:v>43465</c:v>
                </c:pt>
                <c:pt idx="134">
                  <c:v>43496</c:v>
                </c:pt>
                <c:pt idx="135">
                  <c:v>43524</c:v>
                </c:pt>
                <c:pt idx="136">
                  <c:v>43555</c:v>
                </c:pt>
                <c:pt idx="137">
                  <c:v>43585</c:v>
                </c:pt>
                <c:pt idx="138">
                  <c:v>43616</c:v>
                </c:pt>
                <c:pt idx="139">
                  <c:v>43646</c:v>
                </c:pt>
                <c:pt idx="140">
                  <c:v>43677</c:v>
                </c:pt>
                <c:pt idx="141">
                  <c:v>43708</c:v>
                </c:pt>
                <c:pt idx="142">
                  <c:v>43738</c:v>
                </c:pt>
                <c:pt idx="143">
                  <c:v>43769</c:v>
                </c:pt>
                <c:pt idx="144">
                  <c:v>43799</c:v>
                </c:pt>
                <c:pt idx="145">
                  <c:v>43830</c:v>
                </c:pt>
                <c:pt idx="146">
                  <c:v>43861</c:v>
                </c:pt>
                <c:pt idx="147">
                  <c:v>43890</c:v>
                </c:pt>
                <c:pt idx="148">
                  <c:v>43921</c:v>
                </c:pt>
                <c:pt idx="149">
                  <c:v>43951</c:v>
                </c:pt>
                <c:pt idx="150">
                  <c:v>43982</c:v>
                </c:pt>
                <c:pt idx="151">
                  <c:v>44012</c:v>
                </c:pt>
                <c:pt idx="152">
                  <c:v>44043</c:v>
                </c:pt>
                <c:pt idx="153">
                  <c:v>44074</c:v>
                </c:pt>
                <c:pt idx="154">
                  <c:v>44104</c:v>
                </c:pt>
                <c:pt idx="155">
                  <c:v>44135</c:v>
                </c:pt>
                <c:pt idx="156">
                  <c:v>44165</c:v>
                </c:pt>
                <c:pt idx="157">
                  <c:v>44196</c:v>
                </c:pt>
                <c:pt idx="158">
                  <c:v>44227</c:v>
                </c:pt>
                <c:pt idx="159">
                  <c:v>44255</c:v>
                </c:pt>
                <c:pt idx="160">
                  <c:v>44286</c:v>
                </c:pt>
                <c:pt idx="161">
                  <c:v>44316</c:v>
                </c:pt>
                <c:pt idx="162">
                  <c:v>44347</c:v>
                </c:pt>
                <c:pt idx="163">
                  <c:v>44377</c:v>
                </c:pt>
                <c:pt idx="164">
                  <c:v>44408</c:v>
                </c:pt>
                <c:pt idx="165">
                  <c:v>44439</c:v>
                </c:pt>
                <c:pt idx="166">
                  <c:v>44469</c:v>
                </c:pt>
                <c:pt idx="167">
                  <c:v>44500</c:v>
                </c:pt>
                <c:pt idx="168">
                  <c:v>44530</c:v>
                </c:pt>
                <c:pt idx="169">
                  <c:v>44561</c:v>
                </c:pt>
                <c:pt idx="170">
                  <c:v>44592</c:v>
                </c:pt>
                <c:pt idx="171">
                  <c:v>44620</c:v>
                </c:pt>
                <c:pt idx="172">
                  <c:v>44651</c:v>
                </c:pt>
                <c:pt idx="173">
                  <c:v>44681</c:v>
                </c:pt>
                <c:pt idx="174">
                  <c:v>44712</c:v>
                </c:pt>
                <c:pt idx="175">
                  <c:v>44742</c:v>
                </c:pt>
                <c:pt idx="176">
                  <c:v>44773</c:v>
                </c:pt>
                <c:pt idx="177">
                  <c:v>44804</c:v>
                </c:pt>
                <c:pt idx="178">
                  <c:v>44834</c:v>
                </c:pt>
                <c:pt idx="179">
                  <c:v>44865</c:v>
                </c:pt>
                <c:pt idx="180">
                  <c:v>44895</c:v>
                </c:pt>
                <c:pt idx="181">
                  <c:v>44926</c:v>
                </c:pt>
                <c:pt idx="182">
                  <c:v>44957</c:v>
                </c:pt>
                <c:pt idx="183">
                  <c:v>44985</c:v>
                </c:pt>
                <c:pt idx="184">
                  <c:v>45016</c:v>
                </c:pt>
                <c:pt idx="185">
                  <c:v>45046</c:v>
                </c:pt>
                <c:pt idx="186">
                  <c:v>45077</c:v>
                </c:pt>
                <c:pt idx="187">
                  <c:v>45107</c:v>
                </c:pt>
                <c:pt idx="188">
                  <c:v>45138</c:v>
                </c:pt>
                <c:pt idx="189">
                  <c:v>45169</c:v>
                </c:pt>
                <c:pt idx="190">
                  <c:v>45199</c:v>
                </c:pt>
              </c:numCache>
            </c:numRef>
          </c:cat>
          <c:val>
            <c:numRef>
              <c:f>Sheet1!$I$14:$I$204</c:f>
              <c:numCache>
                <c:formatCode>0%</c:formatCode>
                <c:ptCount val="191"/>
                <c:pt idx="0">
                  <c:v>6.2000000000000055E-2</c:v>
                </c:pt>
                <c:pt idx="1">
                  <c:v>6.6532258064516236E-2</c:v>
                </c:pt>
                <c:pt idx="2">
                  <c:v>4.4878048780487845E-2</c:v>
                </c:pt>
                <c:pt idx="3">
                  <c:v>5.6420233463035041E-2</c:v>
                </c:pt>
                <c:pt idx="4">
                  <c:v>5.2837573385518644E-2</c:v>
                </c:pt>
                <c:pt idx="5">
                  <c:v>5.859375E-2</c:v>
                </c:pt>
                <c:pt idx="6">
                  <c:v>5.2224371373307488E-2</c:v>
                </c:pt>
                <c:pt idx="7">
                  <c:v>4.8638132295719894E-2</c:v>
                </c:pt>
                <c:pt idx="8">
                  <c:v>3.3686236766121258E-2</c:v>
                </c:pt>
                <c:pt idx="9">
                  <c:v>2.0076481835564097E-2</c:v>
                </c:pt>
                <c:pt idx="10">
                  <c:v>2.2878932316491962E-2</c:v>
                </c:pt>
                <c:pt idx="11">
                  <c:v>1.8957345971563955E-2</c:v>
                </c:pt>
                <c:pt idx="12">
                  <c:v>1.0357815442561202E-2</c:v>
                </c:pt>
                <c:pt idx="13">
                  <c:v>1.6068052930056753E-2</c:v>
                </c:pt>
                <c:pt idx="14">
                  <c:v>2.0541549953314586E-2</c:v>
                </c:pt>
                <c:pt idx="15">
                  <c:v>6.4456721915284731E-3</c:v>
                </c:pt>
                <c:pt idx="16">
                  <c:v>1.1152416356877248E-2</c:v>
                </c:pt>
                <c:pt idx="17">
                  <c:v>-2.7675276752767708E-3</c:v>
                </c:pt>
                <c:pt idx="18">
                  <c:v>-1.1948529411764719E-2</c:v>
                </c:pt>
                <c:pt idx="19">
                  <c:v>2.7829313543599188E-3</c:v>
                </c:pt>
                <c:pt idx="20">
                  <c:v>-3.7243947858472959E-3</c:v>
                </c:pt>
                <c:pt idx="21">
                  <c:v>1.0309278350515427E-2</c:v>
                </c:pt>
                <c:pt idx="22">
                  <c:v>4.6598322460391639E-3</c:v>
                </c:pt>
                <c:pt idx="23">
                  <c:v>7.4418604651163012E-3</c:v>
                </c:pt>
                <c:pt idx="24">
                  <c:v>1.7707362534948645E-2</c:v>
                </c:pt>
                <c:pt idx="25">
                  <c:v>1.2093023255813851E-2</c:v>
                </c:pt>
                <c:pt idx="26">
                  <c:v>2.1957913998170264E-2</c:v>
                </c:pt>
                <c:pt idx="27">
                  <c:v>1.7383348581884617E-2</c:v>
                </c:pt>
                <c:pt idx="28">
                  <c:v>1.8382352941176405E-2</c:v>
                </c:pt>
                <c:pt idx="29">
                  <c:v>2.7752081406105411E-2</c:v>
                </c:pt>
                <c:pt idx="30">
                  <c:v>2.9767441860465205E-2</c:v>
                </c:pt>
                <c:pt idx="31">
                  <c:v>2.1276595744680771E-2</c:v>
                </c:pt>
                <c:pt idx="32">
                  <c:v>2.710280373831786E-2</c:v>
                </c:pt>
                <c:pt idx="33">
                  <c:v>2.0408163265306145E-2</c:v>
                </c:pt>
                <c:pt idx="34">
                  <c:v>2.226345083487935E-2</c:v>
                </c:pt>
                <c:pt idx="35">
                  <c:v>2.2160664819944609E-2</c:v>
                </c:pt>
                <c:pt idx="36">
                  <c:v>2.19780219780219E-2</c:v>
                </c:pt>
                <c:pt idx="37">
                  <c:v>2.4816176470588314E-2</c:v>
                </c:pt>
                <c:pt idx="38">
                  <c:v>2.9543419874664245E-2</c:v>
                </c:pt>
                <c:pt idx="39">
                  <c:v>2.4280575539568305E-2</c:v>
                </c:pt>
                <c:pt idx="40">
                  <c:v>2.9783393501805033E-2</c:v>
                </c:pt>
                <c:pt idx="41">
                  <c:v>2.7902790279027867E-2</c:v>
                </c:pt>
                <c:pt idx="42">
                  <c:v>2.9810298102981081E-2</c:v>
                </c:pt>
                <c:pt idx="43">
                  <c:v>2.7173913043478271E-2</c:v>
                </c:pt>
                <c:pt idx="44">
                  <c:v>3.0937215650591376E-2</c:v>
                </c:pt>
                <c:pt idx="45">
                  <c:v>3.9090909090909065E-2</c:v>
                </c:pt>
                <c:pt idx="46">
                  <c:v>4.1742286751361268E-2</c:v>
                </c:pt>
                <c:pt idx="47">
                  <c:v>3.8843721770551065E-2</c:v>
                </c:pt>
                <c:pt idx="48">
                  <c:v>3.584229390680993E-2</c:v>
                </c:pt>
                <c:pt idx="49">
                  <c:v>4.4843049327354167E-2</c:v>
                </c:pt>
                <c:pt idx="50">
                  <c:v>2.9565217391304355E-2</c:v>
                </c:pt>
                <c:pt idx="51">
                  <c:v>3.3362598770851681E-2</c:v>
                </c:pt>
                <c:pt idx="52">
                  <c:v>3.6809815950920255E-2</c:v>
                </c:pt>
                <c:pt idx="53">
                  <c:v>2.6269702276707552E-2</c:v>
                </c:pt>
                <c:pt idx="54">
                  <c:v>2.8947368421052611E-2</c:v>
                </c:pt>
                <c:pt idx="55">
                  <c:v>3.79188712522045E-2</c:v>
                </c:pt>
                <c:pt idx="56">
                  <c:v>4.23654015887025E-2</c:v>
                </c:pt>
                <c:pt idx="57">
                  <c:v>3.2370953630796118E-2</c:v>
                </c:pt>
                <c:pt idx="58">
                  <c:v>2.7003484320557547E-2</c:v>
                </c:pt>
                <c:pt idx="59">
                  <c:v>3.3913043478260851E-2</c:v>
                </c:pt>
                <c:pt idx="60">
                  <c:v>3.2871972318339049E-2</c:v>
                </c:pt>
                <c:pt idx="61">
                  <c:v>3.0901287553648071E-2</c:v>
                </c:pt>
                <c:pt idx="62">
                  <c:v>3.0405405405405483E-2</c:v>
                </c:pt>
                <c:pt idx="63">
                  <c:v>3.0586236193712812E-2</c:v>
                </c:pt>
                <c:pt idx="64">
                  <c:v>2.4513947590870666E-2</c:v>
                </c:pt>
                <c:pt idx="65">
                  <c:v>2.9010238907849928E-2</c:v>
                </c:pt>
                <c:pt idx="66">
                  <c:v>3.2395566922421182E-2</c:v>
                </c:pt>
                <c:pt idx="67">
                  <c:v>3.3135089209855639E-2</c:v>
                </c:pt>
                <c:pt idx="68">
                  <c:v>2.201524132091448E-2</c:v>
                </c:pt>
                <c:pt idx="69">
                  <c:v>2.2881355932203418E-2</c:v>
                </c:pt>
                <c:pt idx="70">
                  <c:v>2.3748939779474121E-2</c:v>
                </c:pt>
                <c:pt idx="71">
                  <c:v>1.766190075693852E-2</c:v>
                </c:pt>
                <c:pt idx="72">
                  <c:v>2.8475711892797406E-2</c:v>
                </c:pt>
                <c:pt idx="73">
                  <c:v>2.5811823480432983E-2</c:v>
                </c:pt>
                <c:pt idx="74">
                  <c:v>2.4590163934426146E-2</c:v>
                </c:pt>
                <c:pt idx="75">
                  <c:v>2.8029678483099785E-2</c:v>
                </c:pt>
                <c:pt idx="76">
                  <c:v>2.9702970297029729E-2</c:v>
                </c:pt>
                <c:pt idx="77">
                  <c:v>2.3217247097844007E-2</c:v>
                </c:pt>
                <c:pt idx="78">
                  <c:v>3.2204789430222869E-2</c:v>
                </c:pt>
                <c:pt idx="79">
                  <c:v>2.7138157894736947E-2</c:v>
                </c:pt>
                <c:pt idx="80">
                  <c:v>3.3140016570008202E-2</c:v>
                </c:pt>
                <c:pt idx="81">
                  <c:v>3.2311516155758113E-2</c:v>
                </c:pt>
                <c:pt idx="82">
                  <c:v>4.1425020712510419E-2</c:v>
                </c:pt>
                <c:pt idx="83">
                  <c:v>4.8760330578512479E-2</c:v>
                </c:pt>
                <c:pt idx="84">
                  <c:v>3.5830618892508159E-2</c:v>
                </c:pt>
                <c:pt idx="85">
                  <c:v>3.2467532467532534E-2</c:v>
                </c:pt>
                <c:pt idx="86">
                  <c:v>3.3600000000000074E-2</c:v>
                </c:pt>
                <c:pt idx="87">
                  <c:v>3.6086607858861308E-2</c:v>
                </c:pt>
                <c:pt idx="88">
                  <c:v>2.8846153846153744E-2</c:v>
                </c:pt>
                <c:pt idx="89">
                  <c:v>4.7811993517017815E-2</c:v>
                </c:pt>
                <c:pt idx="90">
                  <c:v>3.839999999999999E-2</c:v>
                </c:pt>
                <c:pt idx="91">
                  <c:v>3.4427542033626857E-2</c:v>
                </c:pt>
                <c:pt idx="92">
                  <c:v>3.4482758620689724E-2</c:v>
                </c:pt>
                <c:pt idx="93">
                  <c:v>4.0930979133226408E-2</c:v>
                </c:pt>
                <c:pt idx="94">
                  <c:v>4.0572792362768562E-2</c:v>
                </c:pt>
                <c:pt idx="95">
                  <c:v>3.624901497241928E-2</c:v>
                </c:pt>
                <c:pt idx="96">
                  <c:v>3.2232704402515688E-2</c:v>
                </c:pt>
                <c:pt idx="97">
                  <c:v>3.0660377358490587E-2</c:v>
                </c:pt>
                <c:pt idx="98">
                  <c:v>1.393188854489158E-2</c:v>
                </c:pt>
                <c:pt idx="99">
                  <c:v>2.3219814241486114E-2</c:v>
                </c:pt>
                <c:pt idx="100">
                  <c:v>3.3489096573208643E-2</c:v>
                </c:pt>
                <c:pt idx="101">
                  <c:v>3.402938901778807E-2</c:v>
                </c:pt>
                <c:pt idx="102">
                  <c:v>3.3898305084745672E-2</c:v>
                </c:pt>
                <c:pt idx="103">
                  <c:v>3.0185758513931793E-2</c:v>
                </c:pt>
                <c:pt idx="104">
                  <c:v>3.953488372093017E-2</c:v>
                </c:pt>
                <c:pt idx="105">
                  <c:v>3.6237471087124051E-2</c:v>
                </c:pt>
                <c:pt idx="106">
                  <c:v>3.1345565749235416E-2</c:v>
                </c:pt>
                <c:pt idx="107">
                  <c:v>3.6501901140684412E-2</c:v>
                </c:pt>
                <c:pt idx="108">
                  <c:v>4.2650418888042552E-2</c:v>
                </c:pt>
                <c:pt idx="109">
                  <c:v>4.1189931350114506E-2</c:v>
                </c:pt>
                <c:pt idx="110">
                  <c:v>3.2061068702289974E-2</c:v>
                </c:pt>
                <c:pt idx="111">
                  <c:v>4.0847201210287398E-2</c:v>
                </c:pt>
                <c:pt idx="112">
                  <c:v>4.6721929163526799E-2</c:v>
                </c:pt>
                <c:pt idx="113">
                  <c:v>4.0388930441286552E-2</c:v>
                </c:pt>
                <c:pt idx="114">
                  <c:v>4.1728763040238537E-2</c:v>
                </c:pt>
                <c:pt idx="115">
                  <c:v>4.8835462058602452E-2</c:v>
                </c:pt>
                <c:pt idx="116">
                  <c:v>3.5048471290082039E-2</c:v>
                </c:pt>
                <c:pt idx="117">
                  <c:v>3.6458333333333259E-2</c:v>
                </c:pt>
                <c:pt idx="118">
                  <c:v>3.5581912527798298E-2</c:v>
                </c:pt>
                <c:pt idx="119">
                  <c:v>3.1548055759354376E-2</c:v>
                </c:pt>
                <c:pt idx="120">
                  <c:v>2.7027027027026973E-2</c:v>
                </c:pt>
                <c:pt idx="121">
                  <c:v>2.857142857142847E-2</c:v>
                </c:pt>
                <c:pt idx="122">
                  <c:v>3.6242603550295849E-2</c:v>
                </c:pt>
                <c:pt idx="123">
                  <c:v>3.7790697674418672E-2</c:v>
                </c:pt>
                <c:pt idx="124">
                  <c:v>3.3117350611951091E-2</c:v>
                </c:pt>
                <c:pt idx="125">
                  <c:v>3.8820992092020168E-2</c:v>
                </c:pt>
                <c:pt idx="126">
                  <c:v>3.7195994277539279E-2</c:v>
                </c:pt>
                <c:pt idx="127">
                  <c:v>3.7249283667621702E-2</c:v>
                </c:pt>
                <c:pt idx="128">
                  <c:v>3.7463976945244948E-2</c:v>
                </c:pt>
                <c:pt idx="129">
                  <c:v>3.5175879396984966E-2</c:v>
                </c:pt>
                <c:pt idx="130">
                  <c:v>3.6506800286327801E-2</c:v>
                </c:pt>
                <c:pt idx="131">
                  <c:v>4.3385490753911737E-2</c:v>
                </c:pt>
                <c:pt idx="132">
                  <c:v>4.4807965860597543E-2</c:v>
                </c:pt>
                <c:pt idx="133">
                  <c:v>4.8433048433048409E-2</c:v>
                </c:pt>
                <c:pt idx="134">
                  <c:v>4.7109207708779355E-2</c:v>
                </c:pt>
                <c:pt idx="135">
                  <c:v>4.481792717086841E-2</c:v>
                </c:pt>
                <c:pt idx="136">
                  <c:v>5.0174216027874641E-2</c:v>
                </c:pt>
                <c:pt idx="137">
                  <c:v>4.4290657439446379E-2</c:v>
                </c:pt>
                <c:pt idx="138">
                  <c:v>3.8620689655172402E-2</c:v>
                </c:pt>
                <c:pt idx="139">
                  <c:v>3.8674033149171283E-2</c:v>
                </c:pt>
                <c:pt idx="140">
                  <c:v>3.6805555555555536E-2</c:v>
                </c:pt>
                <c:pt idx="141">
                  <c:v>4.2995839112343948E-2</c:v>
                </c:pt>
                <c:pt idx="142">
                  <c:v>4.143646408839774E-2</c:v>
                </c:pt>
                <c:pt idx="143">
                  <c:v>2.1131561008861599E-2</c:v>
                </c:pt>
                <c:pt idx="144">
                  <c:v>4.4928522804629001E-2</c:v>
                </c:pt>
                <c:pt idx="145">
                  <c:v>3.5326086956521729E-2</c:v>
                </c:pt>
                <c:pt idx="146">
                  <c:v>3.8854805725971442E-2</c:v>
                </c:pt>
                <c:pt idx="147">
                  <c:v>2.3458445040214437E-2</c:v>
                </c:pt>
                <c:pt idx="148">
                  <c:v>2.1234240212342437E-2</c:v>
                </c:pt>
                <c:pt idx="149">
                  <c:v>1.9880715705764551E-3</c:v>
                </c:pt>
                <c:pt idx="150">
                  <c:v>-1.9920318725099584E-3</c:v>
                </c:pt>
                <c:pt idx="151">
                  <c:v>1.9946808510638014E-3</c:v>
                </c:pt>
                <c:pt idx="152">
                  <c:v>1.3395847287341001E-2</c:v>
                </c:pt>
                <c:pt idx="153">
                  <c:v>-5.3191489361702482E-3</c:v>
                </c:pt>
                <c:pt idx="154">
                  <c:v>8.6206896551723755E-3</c:v>
                </c:pt>
                <c:pt idx="155">
                  <c:v>2.2696929238985364E-2</c:v>
                </c:pt>
                <c:pt idx="156">
                  <c:v>8.4690553745927488E-3</c:v>
                </c:pt>
                <c:pt idx="157">
                  <c:v>1.5091863517060267E-2</c:v>
                </c:pt>
                <c:pt idx="158">
                  <c:v>2.5590551181102317E-2</c:v>
                </c:pt>
                <c:pt idx="159">
                  <c:v>2.6195153896529044E-2</c:v>
                </c:pt>
                <c:pt idx="160">
                  <c:v>1.5594541910331383E-2</c:v>
                </c:pt>
                <c:pt idx="161">
                  <c:v>3.1746031746031855E-2</c:v>
                </c:pt>
                <c:pt idx="162">
                  <c:v>4.5242847638057304E-2</c:v>
                </c:pt>
                <c:pt idx="163">
                  <c:v>4.9104180491041705E-2</c:v>
                </c:pt>
                <c:pt idx="164">
                  <c:v>4.8909451421017769E-2</c:v>
                </c:pt>
                <c:pt idx="165">
                  <c:v>5.4144385026738018E-2</c:v>
                </c:pt>
                <c:pt idx="166">
                  <c:v>7.7580539119000758E-2</c:v>
                </c:pt>
                <c:pt idx="167">
                  <c:v>5.809399477806787E-2</c:v>
                </c:pt>
                <c:pt idx="168">
                  <c:v>5.878552971576223E-2</c:v>
                </c:pt>
                <c:pt idx="169">
                  <c:v>5.8177117000646428E-2</c:v>
                </c:pt>
                <c:pt idx="170">
                  <c:v>5.5022392834292999E-2</c:v>
                </c:pt>
                <c:pt idx="171">
                  <c:v>4.5947670708359922E-2</c:v>
                </c:pt>
                <c:pt idx="172">
                  <c:v>5.7581573896353211E-2</c:v>
                </c:pt>
                <c:pt idx="173">
                  <c:v>6.8589743589743568E-2</c:v>
                </c:pt>
                <c:pt idx="174">
                  <c:v>5.2832590706556326E-2</c:v>
                </c:pt>
                <c:pt idx="175">
                  <c:v>5.0600885515496463E-2</c:v>
                </c:pt>
                <c:pt idx="176">
                  <c:v>3.969754253308122E-2</c:v>
                </c:pt>
                <c:pt idx="177">
                  <c:v>3.6144578313253017E-2</c:v>
                </c:pt>
                <c:pt idx="178">
                  <c:v>-1.281269066503965E-2</c:v>
                </c:pt>
                <c:pt idx="179">
                  <c:v>1.4805675508945182E-2</c:v>
                </c:pt>
                <c:pt idx="180">
                  <c:v>6.7114093959732557E-3</c:v>
                </c:pt>
                <c:pt idx="181">
                  <c:v>7.9413561392791543E-3</c:v>
                </c:pt>
                <c:pt idx="182">
                  <c:v>2.7895694360218215E-2</c:v>
                </c:pt>
                <c:pt idx="183">
                  <c:v>2.0744356314826184E-2</c:v>
                </c:pt>
                <c:pt idx="184">
                  <c:v>2.722323049001818E-2</c:v>
                </c:pt>
                <c:pt idx="185">
                  <c:v>2.7594481103779156E-2</c:v>
                </c:pt>
                <c:pt idx="186">
                  <c:v>3.8089480048367541E-2</c:v>
                </c:pt>
                <c:pt idx="187">
                  <c:v>3.4918723660445572E-2</c:v>
                </c:pt>
                <c:pt idx="188">
                  <c:v>4.0606060606060534E-2</c:v>
                </c:pt>
                <c:pt idx="189">
                  <c:v>6.1811505507955999E-2</c:v>
                </c:pt>
                <c:pt idx="190">
                  <c:v>7.2311495673671233E-2</c:v>
                </c:pt>
              </c:numCache>
            </c:numRef>
          </c:val>
          <c:smooth val="0"/>
          <c:extLst>
            <c:ext xmlns:c16="http://schemas.microsoft.com/office/drawing/2014/chart" uri="{C3380CC4-5D6E-409C-BE32-E72D297353CC}">
              <c16:uniqueId val="{00000001-72A0-465E-8093-110AA3DEC3EB}"/>
            </c:ext>
          </c:extLst>
        </c:ser>
        <c:dLbls>
          <c:showLegendKey val="0"/>
          <c:showVal val="0"/>
          <c:showCatName val="0"/>
          <c:showSerName val="0"/>
          <c:showPercent val="0"/>
          <c:showBubbleSize val="0"/>
        </c:dLbls>
        <c:marker val="1"/>
        <c:smooth val="0"/>
        <c:axId val="968060639"/>
        <c:axId val="395818911"/>
      </c:lineChart>
      <c:dateAx>
        <c:axId val="970664095"/>
        <c:scaling>
          <c:orientation val="minMax"/>
        </c:scaling>
        <c:delete val="0"/>
        <c:axPos val="b"/>
        <c:numFmt formatCode="mmm\ yyyy" sourceLinked="1"/>
        <c:majorTickMark val="out"/>
        <c:minorTickMark val="none"/>
        <c:tickLblPos val="low"/>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267285807"/>
        <c:crosses val="autoZero"/>
        <c:auto val="1"/>
        <c:lblOffset val="100"/>
        <c:baseTimeUnit val="months"/>
        <c:majorUnit val="12"/>
        <c:majorTimeUnit val="months"/>
      </c:dateAx>
      <c:valAx>
        <c:axId val="26728580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970664095"/>
        <c:crosses val="autoZero"/>
        <c:crossBetween val="between"/>
      </c:valAx>
      <c:valAx>
        <c:axId val="395818911"/>
        <c:scaling>
          <c:orientation val="minMax"/>
          <c:max val="9.0000000000000024E-2"/>
          <c:min val="-7.0000000000000007E-2"/>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68060639"/>
        <c:crosses val="max"/>
        <c:crossBetween val="between"/>
        <c:majorUnit val="1.0000000000000002E-2"/>
      </c:valAx>
      <c:dateAx>
        <c:axId val="968060639"/>
        <c:scaling>
          <c:orientation val="minMax"/>
        </c:scaling>
        <c:delete val="1"/>
        <c:axPos val="b"/>
        <c:numFmt formatCode="mmm\ yyyy" sourceLinked="1"/>
        <c:majorTickMark val="out"/>
        <c:minorTickMark val="none"/>
        <c:tickLblPos val="nextTo"/>
        <c:crossAx val="395818911"/>
        <c:crosses val="autoZero"/>
        <c:auto val="1"/>
        <c:lblOffset val="100"/>
        <c:baseTimeUnit val="months"/>
        <c:majorUnit val="1"/>
        <c:minorUnit val="1"/>
      </c:date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0.21268</cdr:x>
      <cdr:y>0.50681</cdr:y>
    </cdr:from>
    <cdr:to>
      <cdr:x>0.38592</cdr:x>
      <cdr:y>0.60214</cdr:y>
    </cdr:to>
    <cdr:sp macro="" textlink="">
      <cdr:nvSpPr>
        <cdr:cNvPr id="7" name="Oval 6">
          <a:extLst xmlns:a="http://schemas.openxmlformats.org/drawingml/2006/main">
            <a:ext uri="{FF2B5EF4-FFF2-40B4-BE49-F238E27FC236}">
              <a16:creationId xmlns:a16="http://schemas.microsoft.com/office/drawing/2014/main" id="{9B41E34C-7EBA-D275-93BA-A9BBADAF0220}"/>
            </a:ext>
          </a:extLst>
        </cdr:cNvPr>
        <cdr:cNvSpPr/>
      </cdr:nvSpPr>
      <cdr:spPr>
        <a:xfrm xmlns:a="http://schemas.openxmlformats.org/drawingml/2006/main">
          <a:off x="1843942" y="3181106"/>
          <a:ext cx="1502020" cy="598365"/>
        </a:xfrm>
        <a:prstGeom xmlns:a="http://schemas.openxmlformats.org/drawingml/2006/main" prst="ellipse">
          <a:avLst/>
        </a:prstGeom>
        <a:noFill xmlns:a="http://schemas.openxmlformats.org/drawingml/2006/mai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0.43873</cdr:x>
      <cdr:y>0.50486</cdr:y>
    </cdr:from>
    <cdr:to>
      <cdr:x>0.87887</cdr:x>
      <cdr:y>0.64981</cdr:y>
    </cdr:to>
    <cdr:sp macro="" textlink="">
      <cdr:nvSpPr>
        <cdr:cNvPr id="8" name="Oval 7">
          <a:extLst xmlns:a="http://schemas.openxmlformats.org/drawingml/2006/main">
            <a:ext uri="{FF2B5EF4-FFF2-40B4-BE49-F238E27FC236}">
              <a16:creationId xmlns:a16="http://schemas.microsoft.com/office/drawing/2014/main" id="{4F466D8E-62AD-103B-810E-0400AAE579D1}"/>
            </a:ext>
          </a:extLst>
        </cdr:cNvPr>
        <cdr:cNvSpPr/>
      </cdr:nvSpPr>
      <cdr:spPr>
        <a:xfrm xmlns:a="http://schemas.openxmlformats.org/drawingml/2006/main">
          <a:off x="3803894" y="3168895"/>
          <a:ext cx="3816105" cy="909760"/>
        </a:xfrm>
        <a:prstGeom xmlns:a="http://schemas.openxmlformats.org/drawingml/2006/main" prst="ellipse">
          <a:avLst/>
        </a:prstGeom>
        <a:noFill xmlns:a="http://schemas.openxmlformats.org/drawingml/2006/mai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CBEAFC0-8A73-4AB1-B5DD-D3C73B09CFC1}" type="datetimeFigureOut">
              <a:t>11/16/2023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AD36A70-EDDF-402F-A5C6-CB452863EA48}" type="slidenum">
              <a:t>‹#›</a:t>
            </a:fld>
            <a:endParaRPr lang="en-US"/>
          </a:p>
        </p:txBody>
      </p:sp>
    </p:spTree>
    <p:extLst>
      <p:ext uri="{BB962C8B-B14F-4D97-AF65-F5344CB8AC3E}">
        <p14:creationId xmlns:p14="http://schemas.microsoft.com/office/powerpoint/2010/main" val="1382420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D36A70-EDDF-402F-A5C6-CB452863EA48}" type="slidenum">
              <a:rPr lang="en-US" smtClean="0"/>
              <a:t>1</a:t>
            </a:fld>
            <a:endParaRPr lang="en-US"/>
          </a:p>
        </p:txBody>
      </p:sp>
    </p:spTree>
    <p:extLst>
      <p:ext uri="{BB962C8B-B14F-4D97-AF65-F5344CB8AC3E}">
        <p14:creationId xmlns:p14="http://schemas.microsoft.com/office/powerpoint/2010/main" val="3448340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NZ" dirty="0"/>
              <a:t>Still growing but rate of change slowing down</a:t>
            </a:r>
          </a:p>
          <a:p>
            <a:pPr>
              <a:defRPr/>
            </a:pPr>
            <a:r>
              <a:rPr lang="en-NZ" dirty="0"/>
              <a:t>Last month 7.2% this month 6.1%</a:t>
            </a:r>
          </a:p>
        </p:txBody>
      </p:sp>
      <p:sp>
        <p:nvSpPr>
          <p:cNvPr id="4" name="Slide Number Placeholder 3"/>
          <p:cNvSpPr>
            <a:spLocks noGrp="1"/>
          </p:cNvSpPr>
          <p:nvPr>
            <p:ph type="sldNum" sz="quarter" idx="10"/>
          </p:nvPr>
        </p:nvSpPr>
        <p:spPr/>
        <p:txBody>
          <a:bodyPr/>
          <a:lstStyle/>
          <a:p>
            <a:fld id="{1D326F8C-F8A8-4143-BBC3-C304767F7F12}" type="slidenum">
              <a:rPr lang="en-NZ" smtClean="0"/>
              <a:t>10</a:t>
            </a:fld>
            <a:endParaRPr lang="en-NZ"/>
          </a:p>
        </p:txBody>
      </p:sp>
    </p:spTree>
    <p:extLst>
      <p:ext uri="{BB962C8B-B14F-4D97-AF65-F5344CB8AC3E}">
        <p14:creationId xmlns:p14="http://schemas.microsoft.com/office/powerpoint/2010/main" val="104130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NZ" dirty="0"/>
              <a:t>Annually high but monthly not as high</a:t>
            </a:r>
          </a:p>
          <a:p>
            <a:pPr>
              <a:defRPr/>
            </a:pPr>
            <a:endParaRPr lang="en-NZ" dirty="0"/>
          </a:p>
          <a:p>
            <a:pPr>
              <a:defRPr/>
            </a:pPr>
            <a:r>
              <a:rPr lang="en-NZ" dirty="0"/>
              <a:t>Construction decline will be worse </a:t>
            </a:r>
            <a:r>
              <a:rPr lang="en-NZ"/>
              <a:t>for regions</a:t>
            </a:r>
            <a:endParaRPr lang="en-NZ" dirty="0"/>
          </a:p>
        </p:txBody>
      </p:sp>
      <p:sp>
        <p:nvSpPr>
          <p:cNvPr id="4" name="Slide Number Placeholder 3"/>
          <p:cNvSpPr>
            <a:spLocks noGrp="1"/>
          </p:cNvSpPr>
          <p:nvPr>
            <p:ph type="sldNum" sz="quarter" idx="10"/>
          </p:nvPr>
        </p:nvSpPr>
        <p:spPr/>
        <p:txBody>
          <a:bodyPr/>
          <a:lstStyle/>
          <a:p>
            <a:fld id="{1D326F8C-F8A8-4143-BBC3-C304767F7F12}" type="slidenum">
              <a:rPr lang="en-NZ" smtClean="0"/>
              <a:t>11</a:t>
            </a:fld>
            <a:endParaRPr lang="en-NZ"/>
          </a:p>
        </p:txBody>
      </p:sp>
    </p:spTree>
    <p:extLst>
      <p:ext uri="{BB962C8B-B14F-4D97-AF65-F5344CB8AC3E}">
        <p14:creationId xmlns:p14="http://schemas.microsoft.com/office/powerpoint/2010/main" val="2255398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NZ" dirty="0"/>
              <a:t>Gateway for immigration</a:t>
            </a:r>
          </a:p>
          <a:p>
            <a:pPr>
              <a:defRPr/>
            </a:pPr>
            <a:r>
              <a:rPr lang="en-NZ" dirty="0"/>
              <a:t>Both as direct destination for migrants and spillover from Auckland</a:t>
            </a:r>
          </a:p>
          <a:p>
            <a:pPr>
              <a:defRPr/>
            </a:pPr>
            <a:endParaRPr lang="en-NZ" dirty="0"/>
          </a:p>
          <a:p>
            <a:pPr>
              <a:defRPr/>
            </a:pPr>
            <a:r>
              <a:rPr lang="en-NZ" dirty="0" err="1"/>
              <a:t>e.G</a:t>
            </a:r>
            <a:r>
              <a:rPr lang="en-NZ" dirty="0"/>
              <a:t> Queenstown: Tourism boom, construction, economy kept afloat</a:t>
            </a:r>
          </a:p>
        </p:txBody>
      </p:sp>
      <p:sp>
        <p:nvSpPr>
          <p:cNvPr id="4" name="Slide Number Placeholder 3"/>
          <p:cNvSpPr>
            <a:spLocks noGrp="1"/>
          </p:cNvSpPr>
          <p:nvPr>
            <p:ph type="sldNum" sz="quarter" idx="10"/>
          </p:nvPr>
        </p:nvSpPr>
        <p:spPr/>
        <p:txBody>
          <a:bodyPr/>
          <a:lstStyle/>
          <a:p>
            <a:fld id="{1D326F8C-F8A8-4143-BBC3-C304767F7F12}" type="slidenum">
              <a:rPr lang="en-NZ" smtClean="0"/>
              <a:t>12</a:t>
            </a:fld>
            <a:endParaRPr lang="en-NZ"/>
          </a:p>
        </p:txBody>
      </p:sp>
    </p:spTree>
    <p:extLst>
      <p:ext uri="{BB962C8B-B14F-4D97-AF65-F5344CB8AC3E}">
        <p14:creationId xmlns:p14="http://schemas.microsoft.com/office/powerpoint/2010/main" val="111325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NZ" dirty="0"/>
              <a:t>Vacancy rate</a:t>
            </a:r>
          </a:p>
        </p:txBody>
      </p:sp>
      <p:sp>
        <p:nvSpPr>
          <p:cNvPr id="4" name="Slide Number Placeholder 3"/>
          <p:cNvSpPr>
            <a:spLocks noGrp="1"/>
          </p:cNvSpPr>
          <p:nvPr>
            <p:ph type="sldNum" sz="quarter" idx="10"/>
          </p:nvPr>
        </p:nvSpPr>
        <p:spPr/>
        <p:txBody>
          <a:bodyPr/>
          <a:lstStyle/>
          <a:p>
            <a:fld id="{1D326F8C-F8A8-4143-BBC3-C304767F7F12}" type="slidenum">
              <a:rPr lang="en-NZ" smtClean="0"/>
              <a:t>13</a:t>
            </a:fld>
            <a:endParaRPr lang="en-NZ"/>
          </a:p>
        </p:txBody>
      </p:sp>
    </p:spTree>
    <p:extLst>
      <p:ext uri="{BB962C8B-B14F-4D97-AF65-F5344CB8AC3E}">
        <p14:creationId xmlns:p14="http://schemas.microsoft.com/office/powerpoint/2010/main" val="988119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 have developed a simple tool to put the findings of this report into action,</a:t>
            </a:r>
          </a:p>
          <a:p>
            <a:endParaRPr lang="en-NZ" dirty="0"/>
          </a:p>
          <a:p>
            <a:r>
              <a:rPr lang="en-NZ" dirty="0"/>
              <a:t>If you have a policy/change that might impact population/dwellings/wage, you can input these into the tool and see how much rents would change if (1) all else equal, (2) the past is a good representation of the future</a:t>
            </a:r>
            <a:endParaRPr lang="en-US" dirty="0"/>
          </a:p>
        </p:txBody>
      </p:sp>
      <p:sp>
        <p:nvSpPr>
          <p:cNvPr id="4" name="Slide Number Placeholder 3"/>
          <p:cNvSpPr>
            <a:spLocks noGrp="1"/>
          </p:cNvSpPr>
          <p:nvPr>
            <p:ph type="sldNum" sz="quarter" idx="5"/>
          </p:nvPr>
        </p:nvSpPr>
        <p:spPr/>
        <p:txBody>
          <a:bodyPr/>
          <a:lstStyle/>
          <a:p>
            <a:fld id="{0AD36A70-EDDF-402F-A5C6-CB452863EA48}" type="slidenum">
              <a:rPr lang="en-US" smtClean="0"/>
              <a:t>14</a:t>
            </a:fld>
            <a:endParaRPr lang="en-US"/>
          </a:p>
        </p:txBody>
      </p:sp>
    </p:spTree>
    <p:extLst>
      <p:ext uri="{BB962C8B-B14F-4D97-AF65-F5344CB8AC3E}">
        <p14:creationId xmlns:p14="http://schemas.microsoft.com/office/powerpoint/2010/main" val="3375781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latin typeface="Calibri"/>
                <a:cs typeface="Calibri"/>
              </a:rPr>
              <a:t>Especially since the early 1990s. From Census 2018, out of all households that rent, 4 out of 5 rent privately </a:t>
            </a:r>
            <a:endParaRPr lang="en-US" dirty="0">
              <a:cs typeface="Calibri"/>
            </a:endParaRPr>
          </a:p>
          <a:p>
            <a:pPr>
              <a:defRPr/>
            </a:pPr>
            <a:endParaRPr lang="en-NZ" dirty="0"/>
          </a:p>
          <a:p>
            <a:pPr>
              <a:defRPr/>
            </a:pPr>
            <a:r>
              <a:rPr lang="en-NZ" dirty="0"/>
              <a:t>As they typically pay a larger proportion of their incomes on housing costs than owner occupiers and so </a:t>
            </a:r>
          </a:p>
          <a:p>
            <a:pPr>
              <a:defRPr/>
            </a:pPr>
            <a:endParaRPr lang="en-NZ" dirty="0"/>
          </a:p>
          <a:p>
            <a:r>
              <a:rPr lang="en-NZ" dirty="0"/>
              <a:t>Rent prices reflect the “true” price/cost of housing services consumption</a:t>
            </a:r>
          </a:p>
          <a:p>
            <a:r>
              <a:rPr lang="en-NZ" dirty="0"/>
              <a:t>Rent prices do not include expectation of future gains like house prices do</a:t>
            </a:r>
          </a:p>
          <a:p>
            <a:endParaRPr lang="en-NZ" dirty="0"/>
          </a:p>
          <a:p>
            <a:r>
              <a:rPr lang="en-NZ" dirty="0">
                <a:cs typeface="Calibri"/>
              </a:rPr>
              <a:t>Forecasting rents better: They are one of the factors that influence house prices. Excluding debt servicing/maintaining cost and expected capital gains, house prices should equal to the net present value of rents. Treasury are now incorporating the finding into their rent and subsequently house prices forecast (system leadership role)</a:t>
            </a:r>
          </a:p>
          <a:p>
            <a:endParaRPr lang="en-US" dirty="0"/>
          </a:p>
          <a:p>
            <a:pPr>
              <a:defRPr/>
            </a:pPr>
            <a:endParaRPr lang="en-NZ" dirty="0"/>
          </a:p>
        </p:txBody>
      </p:sp>
      <p:sp>
        <p:nvSpPr>
          <p:cNvPr id="4" name="Slide Number Placeholder 3"/>
          <p:cNvSpPr>
            <a:spLocks noGrp="1"/>
          </p:cNvSpPr>
          <p:nvPr>
            <p:ph type="sldNum" sz="quarter" idx="10"/>
          </p:nvPr>
        </p:nvSpPr>
        <p:spPr/>
        <p:txBody>
          <a:bodyPr/>
          <a:lstStyle/>
          <a:p>
            <a:fld id="{1D326F8C-F8A8-4143-BBC3-C304767F7F12}" type="slidenum">
              <a:rPr lang="en-NZ" smtClean="0"/>
              <a:t>2</a:t>
            </a:fld>
            <a:endParaRPr lang="en-NZ"/>
          </a:p>
        </p:txBody>
      </p:sp>
    </p:spTree>
    <p:extLst>
      <p:ext uri="{BB962C8B-B14F-4D97-AF65-F5344CB8AC3E}">
        <p14:creationId xmlns:p14="http://schemas.microsoft.com/office/powerpoint/2010/main" val="2675220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D36A70-EDDF-402F-A5C6-CB452863EA48}" type="slidenum">
              <a:rPr lang="en-US" smtClean="0"/>
              <a:t>3</a:t>
            </a:fld>
            <a:endParaRPr lang="en-US"/>
          </a:p>
        </p:txBody>
      </p:sp>
    </p:spTree>
    <p:extLst>
      <p:ext uri="{BB962C8B-B14F-4D97-AF65-F5344CB8AC3E}">
        <p14:creationId xmlns:p14="http://schemas.microsoft.com/office/powerpoint/2010/main" val="4199071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Wage: Renters ability to pay</a:t>
            </a:r>
          </a:p>
          <a:p>
            <a:r>
              <a:rPr lang="en-NZ" dirty="0"/>
              <a:t>Supply/demand: Availability of rental properties </a:t>
            </a:r>
          </a:p>
          <a:p>
            <a:r>
              <a:rPr lang="en-NZ" dirty="0"/>
              <a:t>Mortgage rate: </a:t>
            </a:r>
            <a:r>
              <a:rPr lang="en-NZ" sz="1800" dirty="0">
                <a:latin typeface="Segoe UI Light" panose="020B0502040204020203" pitchFamily="34" charset="0"/>
                <a:ea typeface="Segoe UI Light" panose="020B0502040204020203" pitchFamily="34" charset="0"/>
                <a:cs typeface="Times New Roman" panose="02020603050405020304" pitchFamily="18" charset="0"/>
              </a:rPr>
              <a:t>first home buyers may delay buying due to rising mortgage unaffordability, increasing demand for rental property. Higher financing cost reduces supply response. As supply increase, yield decrease so banks are less likely to lend to develop</a:t>
            </a:r>
            <a:endParaRPr lang="en-NZ" dirty="0"/>
          </a:p>
          <a:p>
            <a:r>
              <a:rPr lang="en-US" dirty="0"/>
              <a:t>Unemployment: Job security and household formation. </a:t>
            </a:r>
            <a:r>
              <a:rPr lang="en-NZ" sz="1800" dirty="0">
                <a:latin typeface="Segoe UI Light" panose="020B0502040204020203" pitchFamily="34" charset="0"/>
                <a:cs typeface="Times New Roman" panose="02020603050405020304" pitchFamily="18" charset="0"/>
              </a:rPr>
              <a:t>B</a:t>
            </a:r>
            <a:r>
              <a:rPr lang="en-NZ" sz="1800" dirty="0">
                <a:latin typeface="Segoe UI Light" panose="020B0502040204020203" pitchFamily="34" charset="0"/>
                <a:ea typeface="Segoe UI Light" panose="020B0502040204020203" pitchFamily="34" charset="0"/>
                <a:cs typeface="Times New Roman" panose="02020603050405020304" pitchFamily="18" charset="0"/>
              </a:rPr>
              <a:t>etter job security can encourage people to form new and smaller households, which in turn, increases the demand for rental properties. For example, young adults may be more inclined to leave the family home when unemployment is low. Secondly, a strong labour market and positive economic outlook would ensure tenants’ current and future ability to pay, allowing landlords to raise rents</a:t>
            </a:r>
            <a:endParaRPr lang="en-US" dirty="0"/>
          </a:p>
          <a:p>
            <a:r>
              <a:rPr lang="en-US" dirty="0"/>
              <a:t>Any other impact that are not included in wages</a:t>
            </a:r>
          </a:p>
          <a:p>
            <a:endParaRPr lang="en-US" dirty="0"/>
          </a:p>
          <a:p>
            <a:r>
              <a:rPr lang="en-US" dirty="0"/>
              <a:t>House price: </a:t>
            </a:r>
            <a:r>
              <a:rPr lang="en-NZ" sz="1800" dirty="0">
                <a:latin typeface="Segoe UI Light" panose="020B0502040204020203" pitchFamily="34" charset="0"/>
                <a:ea typeface="Segoe UI Light" panose="020B0502040204020203" pitchFamily="34" charset="0"/>
                <a:cs typeface="Times New Roman" panose="02020603050405020304" pitchFamily="18" charset="0"/>
              </a:rPr>
              <a:t>unobserved region-specific factors act on the housing market as a whole, rather than just the rental market. in a falling market time to sell would be expected to increase which may lead to an increase in the rental stock, and therefore downward pressure on prices.</a:t>
            </a:r>
            <a:endParaRPr lang="en-US" dirty="0"/>
          </a:p>
          <a:p>
            <a:endParaRPr lang="en-US" dirty="0"/>
          </a:p>
        </p:txBody>
      </p:sp>
      <p:sp>
        <p:nvSpPr>
          <p:cNvPr id="4" name="Slide Number Placeholder 3"/>
          <p:cNvSpPr>
            <a:spLocks noGrp="1"/>
          </p:cNvSpPr>
          <p:nvPr>
            <p:ph type="sldNum" sz="quarter" idx="5"/>
          </p:nvPr>
        </p:nvSpPr>
        <p:spPr/>
        <p:txBody>
          <a:bodyPr/>
          <a:lstStyle/>
          <a:p>
            <a:fld id="{0AD36A70-EDDF-402F-A5C6-CB452863EA48}" type="slidenum">
              <a:rPr lang="en-US" smtClean="0"/>
              <a:t>4</a:t>
            </a:fld>
            <a:endParaRPr lang="en-US"/>
          </a:p>
        </p:txBody>
      </p:sp>
    </p:spTree>
    <p:extLst>
      <p:ext uri="{BB962C8B-B14F-4D97-AF65-F5344CB8AC3E}">
        <p14:creationId xmlns:p14="http://schemas.microsoft.com/office/powerpoint/2010/main" val="2087589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D36A70-EDDF-402F-A5C6-CB452863EA48}" type="slidenum">
              <a:rPr lang="en-US" smtClean="0"/>
              <a:t>5</a:t>
            </a:fld>
            <a:endParaRPr lang="en-US"/>
          </a:p>
        </p:txBody>
      </p:sp>
    </p:spTree>
    <p:extLst>
      <p:ext uri="{BB962C8B-B14F-4D97-AF65-F5344CB8AC3E}">
        <p14:creationId xmlns:p14="http://schemas.microsoft.com/office/powerpoint/2010/main" val="3607014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5 million people and 2 million dwellings</a:t>
            </a:r>
          </a:p>
          <a:p>
            <a:r>
              <a:rPr lang="en-NZ" dirty="0"/>
              <a:t>(50k more people or 20k less dwellings), </a:t>
            </a:r>
            <a:endParaRPr lang="en-US" dirty="0"/>
          </a:p>
        </p:txBody>
      </p:sp>
      <p:sp>
        <p:nvSpPr>
          <p:cNvPr id="4" name="Slide Number Placeholder 3"/>
          <p:cNvSpPr>
            <a:spLocks noGrp="1"/>
          </p:cNvSpPr>
          <p:nvPr>
            <p:ph type="sldNum" sz="quarter" idx="5"/>
          </p:nvPr>
        </p:nvSpPr>
        <p:spPr/>
        <p:txBody>
          <a:bodyPr/>
          <a:lstStyle/>
          <a:p>
            <a:fld id="{0AD36A70-EDDF-402F-A5C6-CB452863EA48}" type="slidenum">
              <a:rPr lang="en-US" smtClean="0"/>
              <a:t>6</a:t>
            </a:fld>
            <a:endParaRPr lang="en-US"/>
          </a:p>
        </p:txBody>
      </p:sp>
    </p:spTree>
    <p:extLst>
      <p:ext uri="{BB962C8B-B14F-4D97-AF65-F5344CB8AC3E}">
        <p14:creationId xmlns:p14="http://schemas.microsoft.com/office/powerpoint/2010/main" val="77412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00" kern="0" dirty="0">
                <a:effectLst/>
                <a:latin typeface="Arial" panose="020B0604020202020204" pitchFamily="34" charset="0"/>
                <a:ea typeface="Calibri" panose="020F0502020204030204" pitchFamily="34" charset="0"/>
                <a:cs typeface="Times New Roman" panose="02020603050405020304" pitchFamily="18" charset="0"/>
              </a:rPr>
              <a:t>Very happy that the paper sparked discussion in the media, mainly between landlords and tenants.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kern="0" dirty="0">
                <a:effectLst/>
                <a:latin typeface="Arial" panose="020B0604020202020204" pitchFamily="34" charset="0"/>
                <a:ea typeface="Calibri" panose="020F0502020204030204" pitchFamily="34" charset="0"/>
                <a:cs typeface="Times New Roman" panose="02020603050405020304" pitchFamily="18" charset="0"/>
              </a:rPr>
              <a:t>Mainly good, however, some implications are misleading, so I’ll take the final minutes to</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NZ" dirty="0"/>
          </a:p>
          <a:p>
            <a:r>
              <a:rPr lang="en-NZ" dirty="0"/>
              <a:t>Renters only pay a proportion of their income on rents</a:t>
            </a:r>
          </a:p>
          <a:p>
            <a:r>
              <a:rPr lang="en-NZ" dirty="0"/>
              <a:t>The 1 to 1 relationship between wage and rents does not mean that all the dollar that tenants gain from wage go straight into rents</a:t>
            </a:r>
          </a:p>
          <a:p>
            <a:endParaRPr lang="en-NZ" dirty="0"/>
          </a:p>
        </p:txBody>
      </p:sp>
      <p:sp>
        <p:nvSpPr>
          <p:cNvPr id="4" name="Slide Number Placeholder 3"/>
          <p:cNvSpPr>
            <a:spLocks noGrp="1"/>
          </p:cNvSpPr>
          <p:nvPr>
            <p:ph type="sldNum" sz="quarter" idx="5"/>
          </p:nvPr>
        </p:nvSpPr>
        <p:spPr/>
        <p:txBody>
          <a:bodyPr/>
          <a:lstStyle/>
          <a:p>
            <a:fld id="{0AD36A70-EDDF-402F-A5C6-CB452863EA48}" type="slidenum">
              <a:rPr lang="en-US" smtClean="0"/>
              <a:t>7</a:t>
            </a:fld>
            <a:endParaRPr lang="en-US"/>
          </a:p>
        </p:txBody>
      </p:sp>
    </p:spTree>
    <p:extLst>
      <p:ext uri="{BB962C8B-B14F-4D97-AF65-F5344CB8AC3E}">
        <p14:creationId xmlns:p14="http://schemas.microsoft.com/office/powerpoint/2010/main" val="1382777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No, costs do matter, just not as strong and consistent as wages and relative supply and demand of dwellings</a:t>
            </a:r>
          </a:p>
          <a:p>
            <a:r>
              <a:rPr lang="en-NZ" dirty="0"/>
              <a:t>Historically costs (mortgage, rates, insurance) have not always moved with rents, hence the relatively small impact found in the report </a:t>
            </a:r>
          </a:p>
          <a:p>
            <a:endParaRPr lang="en-NZ" dirty="0"/>
          </a:p>
        </p:txBody>
      </p:sp>
      <p:sp>
        <p:nvSpPr>
          <p:cNvPr id="4" name="Slide Number Placeholder 3"/>
          <p:cNvSpPr>
            <a:spLocks noGrp="1"/>
          </p:cNvSpPr>
          <p:nvPr>
            <p:ph type="sldNum" sz="quarter" idx="5"/>
          </p:nvPr>
        </p:nvSpPr>
        <p:spPr/>
        <p:txBody>
          <a:bodyPr/>
          <a:lstStyle/>
          <a:p>
            <a:fld id="{0AD36A70-EDDF-402F-A5C6-CB452863EA48}" type="slidenum">
              <a:rPr lang="en-US" smtClean="0"/>
              <a:t>8</a:t>
            </a:fld>
            <a:endParaRPr lang="en-US"/>
          </a:p>
        </p:txBody>
      </p:sp>
    </p:spTree>
    <p:extLst>
      <p:ext uri="{BB962C8B-B14F-4D97-AF65-F5344CB8AC3E}">
        <p14:creationId xmlns:p14="http://schemas.microsoft.com/office/powerpoint/2010/main" val="4175205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NZ" dirty="0"/>
              <a:t>Removal of interest deductibility</a:t>
            </a:r>
          </a:p>
        </p:txBody>
      </p:sp>
      <p:sp>
        <p:nvSpPr>
          <p:cNvPr id="4" name="Slide Number Placeholder 3"/>
          <p:cNvSpPr>
            <a:spLocks noGrp="1"/>
          </p:cNvSpPr>
          <p:nvPr>
            <p:ph type="sldNum" sz="quarter" idx="10"/>
          </p:nvPr>
        </p:nvSpPr>
        <p:spPr/>
        <p:txBody>
          <a:bodyPr/>
          <a:lstStyle/>
          <a:p>
            <a:fld id="{1D326F8C-F8A8-4143-BBC3-C304767F7F12}" type="slidenum">
              <a:rPr lang="en-NZ" smtClean="0"/>
              <a:t>9</a:t>
            </a:fld>
            <a:endParaRPr lang="en-NZ"/>
          </a:p>
        </p:txBody>
      </p:sp>
    </p:spTree>
    <p:extLst>
      <p:ext uri="{BB962C8B-B14F-4D97-AF65-F5344CB8AC3E}">
        <p14:creationId xmlns:p14="http://schemas.microsoft.com/office/powerpoint/2010/main" val="517259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B2928-9E03-6186-EB8B-39B968EB9B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188D2FF8-002F-530D-79EB-6EBA01ADE7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A805DB58-4F44-480A-FB26-4A0F5FE974D7}"/>
              </a:ext>
            </a:extLst>
          </p:cNvPr>
          <p:cNvSpPr>
            <a:spLocks noGrp="1"/>
          </p:cNvSpPr>
          <p:nvPr>
            <p:ph type="dt" sz="half" idx="10"/>
          </p:nvPr>
        </p:nvSpPr>
        <p:spPr/>
        <p:txBody>
          <a:bodyPr/>
          <a:lstStyle/>
          <a:p>
            <a:fld id="{E365DCAE-141E-458A-9717-123E1F508B6B}" type="datetimeFigureOut">
              <a:rPr lang="en-NZ" smtClean="0"/>
              <a:t>16/11/2023</a:t>
            </a:fld>
            <a:endParaRPr lang="en-NZ"/>
          </a:p>
        </p:txBody>
      </p:sp>
      <p:sp>
        <p:nvSpPr>
          <p:cNvPr id="5" name="Footer Placeholder 4">
            <a:extLst>
              <a:ext uri="{FF2B5EF4-FFF2-40B4-BE49-F238E27FC236}">
                <a16:creationId xmlns:a16="http://schemas.microsoft.com/office/drawing/2014/main" id="{AF720459-7DAB-384B-09E1-31B4F886B7D2}"/>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19793726-DF05-0CB7-F0C4-B33AE66F95AB}"/>
              </a:ext>
            </a:extLst>
          </p:cNvPr>
          <p:cNvSpPr>
            <a:spLocks noGrp="1"/>
          </p:cNvSpPr>
          <p:nvPr>
            <p:ph type="sldNum" sz="quarter" idx="12"/>
          </p:nvPr>
        </p:nvSpPr>
        <p:spPr/>
        <p:txBody>
          <a:bodyPr/>
          <a:lstStyle/>
          <a:p>
            <a:fld id="{2D8DF5DD-ECAD-4E7A-883F-C629AA98CEF0}" type="slidenum">
              <a:rPr lang="en-NZ" smtClean="0"/>
              <a:t>‹#›</a:t>
            </a:fld>
            <a:endParaRPr lang="en-NZ"/>
          </a:p>
        </p:txBody>
      </p:sp>
    </p:spTree>
    <p:extLst>
      <p:ext uri="{BB962C8B-B14F-4D97-AF65-F5344CB8AC3E}">
        <p14:creationId xmlns:p14="http://schemas.microsoft.com/office/powerpoint/2010/main" val="3249675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4EFC2-6425-BD81-AFF9-F7233DF4ADC3}"/>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CA8BD66D-557A-6419-EFE1-92B8539DF0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950DEB63-15AC-862F-18B2-54D227825B13}"/>
              </a:ext>
            </a:extLst>
          </p:cNvPr>
          <p:cNvSpPr>
            <a:spLocks noGrp="1"/>
          </p:cNvSpPr>
          <p:nvPr>
            <p:ph type="dt" sz="half" idx="10"/>
          </p:nvPr>
        </p:nvSpPr>
        <p:spPr/>
        <p:txBody>
          <a:bodyPr/>
          <a:lstStyle/>
          <a:p>
            <a:fld id="{E365DCAE-141E-458A-9717-123E1F508B6B}" type="datetimeFigureOut">
              <a:rPr lang="en-NZ" smtClean="0"/>
              <a:t>16/11/2023</a:t>
            </a:fld>
            <a:endParaRPr lang="en-NZ"/>
          </a:p>
        </p:txBody>
      </p:sp>
      <p:sp>
        <p:nvSpPr>
          <p:cNvPr id="5" name="Footer Placeholder 4">
            <a:extLst>
              <a:ext uri="{FF2B5EF4-FFF2-40B4-BE49-F238E27FC236}">
                <a16:creationId xmlns:a16="http://schemas.microsoft.com/office/drawing/2014/main" id="{46252362-E5AF-DEBA-15CF-0EBB4342D7D4}"/>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4B6BB07-7984-FF8C-7D8F-CAB9FD7DC0FD}"/>
              </a:ext>
            </a:extLst>
          </p:cNvPr>
          <p:cNvSpPr>
            <a:spLocks noGrp="1"/>
          </p:cNvSpPr>
          <p:nvPr>
            <p:ph type="sldNum" sz="quarter" idx="12"/>
          </p:nvPr>
        </p:nvSpPr>
        <p:spPr/>
        <p:txBody>
          <a:bodyPr/>
          <a:lstStyle/>
          <a:p>
            <a:fld id="{2D8DF5DD-ECAD-4E7A-883F-C629AA98CEF0}" type="slidenum">
              <a:rPr lang="en-NZ" smtClean="0"/>
              <a:t>‹#›</a:t>
            </a:fld>
            <a:endParaRPr lang="en-NZ"/>
          </a:p>
        </p:txBody>
      </p:sp>
    </p:spTree>
    <p:extLst>
      <p:ext uri="{BB962C8B-B14F-4D97-AF65-F5344CB8AC3E}">
        <p14:creationId xmlns:p14="http://schemas.microsoft.com/office/powerpoint/2010/main" val="5827376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819EB-66AB-B630-E3FA-3C2CD5DDB7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23E988C5-DC3D-E5F3-096F-A69E7D3A6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18A02B-2183-8491-C889-7844802DA5C7}"/>
              </a:ext>
            </a:extLst>
          </p:cNvPr>
          <p:cNvSpPr>
            <a:spLocks noGrp="1"/>
          </p:cNvSpPr>
          <p:nvPr>
            <p:ph type="dt" sz="half" idx="10"/>
          </p:nvPr>
        </p:nvSpPr>
        <p:spPr/>
        <p:txBody>
          <a:bodyPr/>
          <a:lstStyle/>
          <a:p>
            <a:fld id="{E365DCAE-141E-458A-9717-123E1F508B6B}" type="datetimeFigureOut">
              <a:rPr lang="en-NZ" smtClean="0"/>
              <a:t>16/11/2023</a:t>
            </a:fld>
            <a:endParaRPr lang="en-NZ"/>
          </a:p>
        </p:txBody>
      </p:sp>
      <p:sp>
        <p:nvSpPr>
          <p:cNvPr id="5" name="Footer Placeholder 4">
            <a:extLst>
              <a:ext uri="{FF2B5EF4-FFF2-40B4-BE49-F238E27FC236}">
                <a16:creationId xmlns:a16="http://schemas.microsoft.com/office/drawing/2014/main" id="{E1971A28-F921-0B6C-70B1-702A5DB35C3E}"/>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1AA21D50-6D03-BE43-23E2-1E843FC12AF6}"/>
              </a:ext>
            </a:extLst>
          </p:cNvPr>
          <p:cNvSpPr>
            <a:spLocks noGrp="1"/>
          </p:cNvSpPr>
          <p:nvPr>
            <p:ph type="sldNum" sz="quarter" idx="12"/>
          </p:nvPr>
        </p:nvSpPr>
        <p:spPr/>
        <p:txBody>
          <a:bodyPr/>
          <a:lstStyle/>
          <a:p>
            <a:fld id="{2D8DF5DD-ECAD-4E7A-883F-C629AA98CEF0}" type="slidenum">
              <a:rPr lang="en-NZ" smtClean="0"/>
              <a:t>‹#›</a:t>
            </a:fld>
            <a:endParaRPr lang="en-NZ"/>
          </a:p>
        </p:txBody>
      </p:sp>
    </p:spTree>
    <p:extLst>
      <p:ext uri="{BB962C8B-B14F-4D97-AF65-F5344CB8AC3E}">
        <p14:creationId xmlns:p14="http://schemas.microsoft.com/office/powerpoint/2010/main" val="9643043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5CDE7-DA42-942A-A68F-292C7A91C2D7}"/>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9F92A6EF-C0C1-66B8-9347-4B7B706773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64C555F6-B19A-3732-DCA1-330CE17823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E25802A5-4EC3-9CAB-E9BA-DA2C8F936265}"/>
              </a:ext>
            </a:extLst>
          </p:cNvPr>
          <p:cNvSpPr>
            <a:spLocks noGrp="1"/>
          </p:cNvSpPr>
          <p:nvPr>
            <p:ph type="dt" sz="half" idx="10"/>
          </p:nvPr>
        </p:nvSpPr>
        <p:spPr/>
        <p:txBody>
          <a:bodyPr/>
          <a:lstStyle/>
          <a:p>
            <a:fld id="{E365DCAE-141E-458A-9717-123E1F508B6B}" type="datetimeFigureOut">
              <a:rPr lang="en-NZ" smtClean="0"/>
              <a:t>16/11/2023</a:t>
            </a:fld>
            <a:endParaRPr lang="en-NZ"/>
          </a:p>
        </p:txBody>
      </p:sp>
      <p:sp>
        <p:nvSpPr>
          <p:cNvPr id="6" name="Footer Placeholder 5">
            <a:extLst>
              <a:ext uri="{FF2B5EF4-FFF2-40B4-BE49-F238E27FC236}">
                <a16:creationId xmlns:a16="http://schemas.microsoft.com/office/drawing/2014/main" id="{23F264B4-7706-E2E9-7488-CD748D6A24A1}"/>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52C303DB-FFE3-2D78-39BE-B8E199A313D9}"/>
              </a:ext>
            </a:extLst>
          </p:cNvPr>
          <p:cNvSpPr>
            <a:spLocks noGrp="1"/>
          </p:cNvSpPr>
          <p:nvPr>
            <p:ph type="sldNum" sz="quarter" idx="12"/>
          </p:nvPr>
        </p:nvSpPr>
        <p:spPr/>
        <p:txBody>
          <a:bodyPr/>
          <a:lstStyle/>
          <a:p>
            <a:fld id="{2D8DF5DD-ECAD-4E7A-883F-C629AA98CEF0}" type="slidenum">
              <a:rPr lang="en-NZ" smtClean="0"/>
              <a:t>‹#›</a:t>
            </a:fld>
            <a:endParaRPr lang="en-NZ"/>
          </a:p>
        </p:txBody>
      </p:sp>
    </p:spTree>
    <p:extLst>
      <p:ext uri="{BB962C8B-B14F-4D97-AF65-F5344CB8AC3E}">
        <p14:creationId xmlns:p14="http://schemas.microsoft.com/office/powerpoint/2010/main" val="4792564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A6C83-29CE-7E36-DA78-562486C6210D}"/>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F0531A0D-60AA-2E49-FE85-38D1338927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F69F61-2EC0-1865-61BB-773C2BD898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6E820A2D-95EF-4E19-6DF4-8729C33833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9D2652-6B5A-CE61-26D0-1ACC86CBD9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9390E7AF-BAE9-B9FB-94E0-03C335F3546D}"/>
              </a:ext>
            </a:extLst>
          </p:cNvPr>
          <p:cNvSpPr>
            <a:spLocks noGrp="1"/>
          </p:cNvSpPr>
          <p:nvPr>
            <p:ph type="dt" sz="half" idx="10"/>
          </p:nvPr>
        </p:nvSpPr>
        <p:spPr/>
        <p:txBody>
          <a:bodyPr/>
          <a:lstStyle/>
          <a:p>
            <a:fld id="{E365DCAE-141E-458A-9717-123E1F508B6B}" type="datetimeFigureOut">
              <a:rPr lang="en-NZ" smtClean="0"/>
              <a:t>16/11/2023</a:t>
            </a:fld>
            <a:endParaRPr lang="en-NZ"/>
          </a:p>
        </p:txBody>
      </p:sp>
      <p:sp>
        <p:nvSpPr>
          <p:cNvPr id="8" name="Footer Placeholder 7">
            <a:extLst>
              <a:ext uri="{FF2B5EF4-FFF2-40B4-BE49-F238E27FC236}">
                <a16:creationId xmlns:a16="http://schemas.microsoft.com/office/drawing/2014/main" id="{2F1FB0A7-35D1-E82C-FA16-1744DA3AF7EE}"/>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8E25154E-300A-EBBE-F556-7A7F7005C496}"/>
              </a:ext>
            </a:extLst>
          </p:cNvPr>
          <p:cNvSpPr>
            <a:spLocks noGrp="1"/>
          </p:cNvSpPr>
          <p:nvPr>
            <p:ph type="sldNum" sz="quarter" idx="12"/>
          </p:nvPr>
        </p:nvSpPr>
        <p:spPr/>
        <p:txBody>
          <a:bodyPr/>
          <a:lstStyle/>
          <a:p>
            <a:fld id="{2D8DF5DD-ECAD-4E7A-883F-C629AA98CEF0}" type="slidenum">
              <a:rPr lang="en-NZ" smtClean="0"/>
              <a:t>‹#›</a:t>
            </a:fld>
            <a:endParaRPr lang="en-NZ"/>
          </a:p>
        </p:txBody>
      </p:sp>
    </p:spTree>
    <p:extLst>
      <p:ext uri="{BB962C8B-B14F-4D97-AF65-F5344CB8AC3E}">
        <p14:creationId xmlns:p14="http://schemas.microsoft.com/office/powerpoint/2010/main" val="1616644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E61DF-E0B4-E55A-2739-57B26AA2CAC8}"/>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1720E619-F394-6082-1A90-ACF0308CD32C}"/>
              </a:ext>
            </a:extLst>
          </p:cNvPr>
          <p:cNvSpPr>
            <a:spLocks noGrp="1"/>
          </p:cNvSpPr>
          <p:nvPr>
            <p:ph type="dt" sz="half" idx="10"/>
          </p:nvPr>
        </p:nvSpPr>
        <p:spPr/>
        <p:txBody>
          <a:bodyPr/>
          <a:lstStyle/>
          <a:p>
            <a:fld id="{E365DCAE-141E-458A-9717-123E1F508B6B}" type="datetimeFigureOut">
              <a:rPr lang="en-NZ" smtClean="0"/>
              <a:t>16/11/2023</a:t>
            </a:fld>
            <a:endParaRPr lang="en-NZ"/>
          </a:p>
        </p:txBody>
      </p:sp>
      <p:sp>
        <p:nvSpPr>
          <p:cNvPr id="4" name="Footer Placeholder 3">
            <a:extLst>
              <a:ext uri="{FF2B5EF4-FFF2-40B4-BE49-F238E27FC236}">
                <a16:creationId xmlns:a16="http://schemas.microsoft.com/office/drawing/2014/main" id="{E142BD50-230A-858A-64E1-7B0E76A34334}"/>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FC8E4282-23CB-CA49-3930-5258F55DE4FF}"/>
              </a:ext>
            </a:extLst>
          </p:cNvPr>
          <p:cNvSpPr>
            <a:spLocks noGrp="1"/>
          </p:cNvSpPr>
          <p:nvPr>
            <p:ph type="sldNum" sz="quarter" idx="12"/>
          </p:nvPr>
        </p:nvSpPr>
        <p:spPr/>
        <p:txBody>
          <a:bodyPr/>
          <a:lstStyle/>
          <a:p>
            <a:fld id="{2D8DF5DD-ECAD-4E7A-883F-C629AA98CEF0}" type="slidenum">
              <a:rPr lang="en-NZ" smtClean="0"/>
              <a:t>‹#›</a:t>
            </a:fld>
            <a:endParaRPr lang="en-NZ"/>
          </a:p>
        </p:txBody>
      </p:sp>
    </p:spTree>
    <p:extLst>
      <p:ext uri="{BB962C8B-B14F-4D97-AF65-F5344CB8AC3E}">
        <p14:creationId xmlns:p14="http://schemas.microsoft.com/office/powerpoint/2010/main" val="2911046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1930C7-EB06-67F1-E705-9029AF35DDFF}"/>
              </a:ext>
            </a:extLst>
          </p:cNvPr>
          <p:cNvSpPr>
            <a:spLocks noGrp="1"/>
          </p:cNvSpPr>
          <p:nvPr>
            <p:ph type="dt" sz="half" idx="10"/>
          </p:nvPr>
        </p:nvSpPr>
        <p:spPr/>
        <p:txBody>
          <a:bodyPr/>
          <a:lstStyle/>
          <a:p>
            <a:fld id="{E365DCAE-141E-458A-9717-123E1F508B6B}" type="datetimeFigureOut">
              <a:rPr lang="en-NZ" smtClean="0"/>
              <a:t>16/11/2023</a:t>
            </a:fld>
            <a:endParaRPr lang="en-NZ"/>
          </a:p>
        </p:txBody>
      </p:sp>
      <p:sp>
        <p:nvSpPr>
          <p:cNvPr id="3" name="Footer Placeholder 2">
            <a:extLst>
              <a:ext uri="{FF2B5EF4-FFF2-40B4-BE49-F238E27FC236}">
                <a16:creationId xmlns:a16="http://schemas.microsoft.com/office/drawing/2014/main" id="{7E2A87E5-154A-0B5D-B6E5-AC4E0D2D7D2B}"/>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5408751D-FD2E-1CA9-B3D9-3C8A5ABA8829}"/>
              </a:ext>
            </a:extLst>
          </p:cNvPr>
          <p:cNvSpPr>
            <a:spLocks noGrp="1"/>
          </p:cNvSpPr>
          <p:nvPr>
            <p:ph type="sldNum" sz="quarter" idx="12"/>
          </p:nvPr>
        </p:nvSpPr>
        <p:spPr/>
        <p:txBody>
          <a:bodyPr/>
          <a:lstStyle/>
          <a:p>
            <a:fld id="{2D8DF5DD-ECAD-4E7A-883F-C629AA98CEF0}" type="slidenum">
              <a:rPr lang="en-NZ" smtClean="0"/>
              <a:t>‹#›</a:t>
            </a:fld>
            <a:endParaRPr lang="en-NZ"/>
          </a:p>
        </p:txBody>
      </p:sp>
    </p:spTree>
    <p:extLst>
      <p:ext uri="{BB962C8B-B14F-4D97-AF65-F5344CB8AC3E}">
        <p14:creationId xmlns:p14="http://schemas.microsoft.com/office/powerpoint/2010/main" val="766558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6ED91-4140-9FD9-D107-6438F89CE6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6D559FA3-42A1-CC30-8681-F0E61520BC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F2AC3115-BF15-2FD7-4E13-19329F52DF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FB319A-B698-60D7-CA16-33E8B024550E}"/>
              </a:ext>
            </a:extLst>
          </p:cNvPr>
          <p:cNvSpPr>
            <a:spLocks noGrp="1"/>
          </p:cNvSpPr>
          <p:nvPr>
            <p:ph type="dt" sz="half" idx="10"/>
          </p:nvPr>
        </p:nvSpPr>
        <p:spPr/>
        <p:txBody>
          <a:bodyPr/>
          <a:lstStyle/>
          <a:p>
            <a:fld id="{E365DCAE-141E-458A-9717-123E1F508B6B}" type="datetimeFigureOut">
              <a:rPr lang="en-NZ" smtClean="0"/>
              <a:t>16/11/2023</a:t>
            </a:fld>
            <a:endParaRPr lang="en-NZ"/>
          </a:p>
        </p:txBody>
      </p:sp>
      <p:sp>
        <p:nvSpPr>
          <p:cNvPr id="6" name="Footer Placeholder 5">
            <a:extLst>
              <a:ext uri="{FF2B5EF4-FFF2-40B4-BE49-F238E27FC236}">
                <a16:creationId xmlns:a16="http://schemas.microsoft.com/office/drawing/2014/main" id="{9A9C9237-D4EC-8F7F-37A7-CCC668254056}"/>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6983545A-C405-EED7-3388-1F9FBA72FA3F}"/>
              </a:ext>
            </a:extLst>
          </p:cNvPr>
          <p:cNvSpPr>
            <a:spLocks noGrp="1"/>
          </p:cNvSpPr>
          <p:nvPr>
            <p:ph type="sldNum" sz="quarter" idx="12"/>
          </p:nvPr>
        </p:nvSpPr>
        <p:spPr/>
        <p:txBody>
          <a:bodyPr/>
          <a:lstStyle/>
          <a:p>
            <a:fld id="{2D8DF5DD-ECAD-4E7A-883F-C629AA98CEF0}" type="slidenum">
              <a:rPr lang="en-NZ" smtClean="0"/>
              <a:t>‹#›</a:t>
            </a:fld>
            <a:endParaRPr lang="en-NZ"/>
          </a:p>
        </p:txBody>
      </p:sp>
    </p:spTree>
    <p:extLst>
      <p:ext uri="{BB962C8B-B14F-4D97-AF65-F5344CB8AC3E}">
        <p14:creationId xmlns:p14="http://schemas.microsoft.com/office/powerpoint/2010/main" val="3428500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3BA25-6CA3-C23C-7191-81D690F3E2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260A0353-959A-0A62-EDAD-5D43A94C9C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F5C9FA4B-10D2-F878-DF66-207559CAEE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C0EBF6-56AD-EED8-B061-AB5CA7B18877}"/>
              </a:ext>
            </a:extLst>
          </p:cNvPr>
          <p:cNvSpPr>
            <a:spLocks noGrp="1"/>
          </p:cNvSpPr>
          <p:nvPr>
            <p:ph type="dt" sz="half" idx="10"/>
          </p:nvPr>
        </p:nvSpPr>
        <p:spPr/>
        <p:txBody>
          <a:bodyPr/>
          <a:lstStyle/>
          <a:p>
            <a:fld id="{E365DCAE-141E-458A-9717-123E1F508B6B}" type="datetimeFigureOut">
              <a:rPr lang="en-NZ" smtClean="0"/>
              <a:t>16/11/2023</a:t>
            </a:fld>
            <a:endParaRPr lang="en-NZ"/>
          </a:p>
        </p:txBody>
      </p:sp>
      <p:sp>
        <p:nvSpPr>
          <p:cNvPr id="6" name="Footer Placeholder 5">
            <a:extLst>
              <a:ext uri="{FF2B5EF4-FFF2-40B4-BE49-F238E27FC236}">
                <a16:creationId xmlns:a16="http://schemas.microsoft.com/office/drawing/2014/main" id="{118124AD-3AE7-5A77-25AA-3AA85470A802}"/>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14574511-714D-16CB-3B26-13055F387ED8}"/>
              </a:ext>
            </a:extLst>
          </p:cNvPr>
          <p:cNvSpPr>
            <a:spLocks noGrp="1"/>
          </p:cNvSpPr>
          <p:nvPr>
            <p:ph type="sldNum" sz="quarter" idx="12"/>
          </p:nvPr>
        </p:nvSpPr>
        <p:spPr/>
        <p:txBody>
          <a:bodyPr/>
          <a:lstStyle/>
          <a:p>
            <a:fld id="{2D8DF5DD-ECAD-4E7A-883F-C629AA98CEF0}" type="slidenum">
              <a:rPr lang="en-NZ" smtClean="0"/>
              <a:t>‹#›</a:t>
            </a:fld>
            <a:endParaRPr lang="en-NZ"/>
          </a:p>
        </p:txBody>
      </p:sp>
    </p:spTree>
    <p:extLst>
      <p:ext uri="{BB962C8B-B14F-4D97-AF65-F5344CB8AC3E}">
        <p14:creationId xmlns:p14="http://schemas.microsoft.com/office/powerpoint/2010/main" val="4631826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C62D-0B7D-9211-C554-FDA94AB58F59}"/>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D9261126-424C-BFA1-975E-378963C44C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46E6176-B19B-2BB7-742E-FC6233F55C60}"/>
              </a:ext>
            </a:extLst>
          </p:cNvPr>
          <p:cNvSpPr>
            <a:spLocks noGrp="1"/>
          </p:cNvSpPr>
          <p:nvPr>
            <p:ph type="dt" sz="half" idx="10"/>
          </p:nvPr>
        </p:nvSpPr>
        <p:spPr/>
        <p:txBody>
          <a:bodyPr/>
          <a:lstStyle/>
          <a:p>
            <a:fld id="{E365DCAE-141E-458A-9717-123E1F508B6B}" type="datetimeFigureOut">
              <a:rPr lang="en-NZ" smtClean="0"/>
              <a:t>16/11/2023</a:t>
            </a:fld>
            <a:endParaRPr lang="en-NZ"/>
          </a:p>
        </p:txBody>
      </p:sp>
      <p:sp>
        <p:nvSpPr>
          <p:cNvPr id="5" name="Footer Placeholder 4">
            <a:extLst>
              <a:ext uri="{FF2B5EF4-FFF2-40B4-BE49-F238E27FC236}">
                <a16:creationId xmlns:a16="http://schemas.microsoft.com/office/drawing/2014/main" id="{CA32B6EF-7DB7-B949-3B69-6E4A65955CA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D80AA395-12A5-ABA6-975B-9E0FA48626FE}"/>
              </a:ext>
            </a:extLst>
          </p:cNvPr>
          <p:cNvSpPr>
            <a:spLocks noGrp="1"/>
          </p:cNvSpPr>
          <p:nvPr>
            <p:ph type="sldNum" sz="quarter" idx="12"/>
          </p:nvPr>
        </p:nvSpPr>
        <p:spPr/>
        <p:txBody>
          <a:bodyPr/>
          <a:lstStyle/>
          <a:p>
            <a:fld id="{2D8DF5DD-ECAD-4E7A-883F-C629AA98CEF0}" type="slidenum">
              <a:rPr lang="en-NZ" smtClean="0"/>
              <a:t>‹#›</a:t>
            </a:fld>
            <a:endParaRPr lang="en-NZ"/>
          </a:p>
        </p:txBody>
      </p:sp>
    </p:spTree>
    <p:extLst>
      <p:ext uri="{BB962C8B-B14F-4D97-AF65-F5344CB8AC3E}">
        <p14:creationId xmlns:p14="http://schemas.microsoft.com/office/powerpoint/2010/main" val="35112229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EFA84C-2DFA-B6FB-D169-68C9B3AD27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D2EEEAAB-37E4-BA3F-BD81-936C7D1DF4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05836536-B4B7-216D-07C1-CBB084AB85DF}"/>
              </a:ext>
            </a:extLst>
          </p:cNvPr>
          <p:cNvSpPr>
            <a:spLocks noGrp="1"/>
          </p:cNvSpPr>
          <p:nvPr>
            <p:ph type="dt" sz="half" idx="10"/>
          </p:nvPr>
        </p:nvSpPr>
        <p:spPr/>
        <p:txBody>
          <a:bodyPr/>
          <a:lstStyle/>
          <a:p>
            <a:fld id="{E365DCAE-141E-458A-9717-123E1F508B6B}" type="datetimeFigureOut">
              <a:rPr lang="en-NZ" smtClean="0"/>
              <a:t>16/11/2023</a:t>
            </a:fld>
            <a:endParaRPr lang="en-NZ"/>
          </a:p>
        </p:txBody>
      </p:sp>
      <p:sp>
        <p:nvSpPr>
          <p:cNvPr id="5" name="Footer Placeholder 4">
            <a:extLst>
              <a:ext uri="{FF2B5EF4-FFF2-40B4-BE49-F238E27FC236}">
                <a16:creationId xmlns:a16="http://schemas.microsoft.com/office/drawing/2014/main" id="{77135BB7-FE9D-B381-07A4-E77C4EF7B406}"/>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38C378E1-B8A5-FABE-50E5-42AD9BC8D063}"/>
              </a:ext>
            </a:extLst>
          </p:cNvPr>
          <p:cNvSpPr>
            <a:spLocks noGrp="1"/>
          </p:cNvSpPr>
          <p:nvPr>
            <p:ph type="sldNum" sz="quarter" idx="12"/>
          </p:nvPr>
        </p:nvSpPr>
        <p:spPr/>
        <p:txBody>
          <a:bodyPr/>
          <a:lstStyle/>
          <a:p>
            <a:fld id="{2D8DF5DD-ECAD-4E7A-883F-C629AA98CEF0}" type="slidenum">
              <a:rPr lang="en-NZ" smtClean="0"/>
              <a:t>‹#›</a:t>
            </a:fld>
            <a:endParaRPr lang="en-NZ"/>
          </a:p>
        </p:txBody>
      </p:sp>
    </p:spTree>
    <p:extLst>
      <p:ext uri="{BB962C8B-B14F-4D97-AF65-F5344CB8AC3E}">
        <p14:creationId xmlns:p14="http://schemas.microsoft.com/office/powerpoint/2010/main" val="11603253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 Cyclin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82" r="35467" b="1730"/>
          <a:stretch/>
        </p:blipFill>
        <p:spPr>
          <a:xfrm flipH="1">
            <a:off x="7286623" y="0"/>
            <a:ext cx="4905373" cy="6857999"/>
          </a:xfrm>
          <a:prstGeom prst="rect">
            <a:avLst/>
          </a:prstGeom>
        </p:spPr>
      </p:pic>
      <p:sp>
        <p:nvSpPr>
          <p:cNvPr id="11" name="Rectangle 10"/>
          <p:cNvSpPr/>
          <p:nvPr userDrawn="1"/>
        </p:nvSpPr>
        <p:spPr>
          <a:xfrm>
            <a:off x="1" y="0"/>
            <a:ext cx="9184480" cy="6858000"/>
          </a:xfrm>
          <a:custGeom>
            <a:avLst/>
            <a:gdLst>
              <a:gd name="connsiteX0" fmla="*/ 0 w 7286624"/>
              <a:gd name="connsiteY0" fmla="*/ 0 h 6848475"/>
              <a:gd name="connsiteX1" fmla="*/ 7286624 w 7286624"/>
              <a:gd name="connsiteY1" fmla="*/ 0 h 6848475"/>
              <a:gd name="connsiteX2" fmla="*/ 7286624 w 7286624"/>
              <a:gd name="connsiteY2" fmla="*/ 6848475 h 6848475"/>
              <a:gd name="connsiteX3" fmla="*/ 0 w 7286624"/>
              <a:gd name="connsiteY3" fmla="*/ 6848475 h 6848475"/>
              <a:gd name="connsiteX4" fmla="*/ 0 w 7286624"/>
              <a:gd name="connsiteY4" fmla="*/ 0 h 6848475"/>
              <a:gd name="connsiteX0" fmla="*/ 0 w 9182099"/>
              <a:gd name="connsiteY0" fmla="*/ 0 h 6848475"/>
              <a:gd name="connsiteX1" fmla="*/ 9182099 w 9182099"/>
              <a:gd name="connsiteY1" fmla="*/ 9525 h 6848475"/>
              <a:gd name="connsiteX2" fmla="*/ 7286624 w 9182099"/>
              <a:gd name="connsiteY2" fmla="*/ 6848475 h 6848475"/>
              <a:gd name="connsiteX3" fmla="*/ 0 w 9182099"/>
              <a:gd name="connsiteY3" fmla="*/ 6848475 h 6848475"/>
              <a:gd name="connsiteX4" fmla="*/ 0 w 9182099"/>
              <a:gd name="connsiteY4" fmla="*/ 0 h 6848475"/>
              <a:gd name="connsiteX0" fmla="*/ 0 w 9184480"/>
              <a:gd name="connsiteY0" fmla="*/ 0 h 6848475"/>
              <a:gd name="connsiteX1" fmla="*/ 9184480 w 9184480"/>
              <a:gd name="connsiteY1" fmla="*/ 0 h 6848475"/>
              <a:gd name="connsiteX2" fmla="*/ 7286624 w 9184480"/>
              <a:gd name="connsiteY2" fmla="*/ 6848475 h 6848475"/>
              <a:gd name="connsiteX3" fmla="*/ 0 w 9184480"/>
              <a:gd name="connsiteY3" fmla="*/ 6848475 h 6848475"/>
              <a:gd name="connsiteX4" fmla="*/ 0 w 9184480"/>
              <a:gd name="connsiteY4" fmla="*/ 0 h 6848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480" h="6848475">
                <a:moveTo>
                  <a:pt x="0" y="0"/>
                </a:moveTo>
                <a:lnTo>
                  <a:pt x="9184480" y="0"/>
                </a:lnTo>
                <a:lnTo>
                  <a:pt x="7286624" y="6848475"/>
                </a:lnTo>
                <a:lnTo>
                  <a:pt x="0" y="6848475"/>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p:cNvSpPr>
            <a:spLocks noGrp="1"/>
          </p:cNvSpPr>
          <p:nvPr>
            <p:ph type="ctrTitle"/>
          </p:nvPr>
        </p:nvSpPr>
        <p:spPr>
          <a:xfrm>
            <a:off x="413188" y="1322388"/>
            <a:ext cx="7562412" cy="1484312"/>
          </a:xfrm>
        </p:spPr>
        <p:txBody>
          <a:bodyPr anchor="b">
            <a:normAutofit/>
          </a:bodyPr>
          <a:lstStyle>
            <a:lvl1pPr algn="l">
              <a:defRPr sz="4800">
                <a:solidFill>
                  <a:schemeClr val="bg1"/>
                </a:solidFill>
              </a:defRPr>
            </a:lvl1pPr>
          </a:lstStyle>
          <a:p>
            <a:r>
              <a:rPr lang="en-US"/>
              <a:t>Click to edit Master title style</a:t>
            </a:r>
            <a:endParaRPr lang="en-NZ"/>
          </a:p>
        </p:txBody>
      </p:sp>
      <p:sp>
        <p:nvSpPr>
          <p:cNvPr id="3" name="Subtitle 2"/>
          <p:cNvSpPr>
            <a:spLocks noGrp="1"/>
          </p:cNvSpPr>
          <p:nvPr>
            <p:ph type="subTitle" idx="1"/>
          </p:nvPr>
        </p:nvSpPr>
        <p:spPr>
          <a:xfrm>
            <a:off x="413188" y="2832100"/>
            <a:ext cx="7562412" cy="1204803"/>
          </a:xfrm>
        </p:spPr>
        <p:txBody>
          <a:bodyPr>
            <a:noAutofit/>
          </a:bodyPr>
          <a:lstStyle>
            <a:lvl1pPr marL="0" indent="0" algn="l">
              <a:buNone/>
              <a:defRPr sz="4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p:cNvSpPr>
            <a:spLocks noGrp="1"/>
          </p:cNvSpPr>
          <p:nvPr>
            <p:ph type="dt" sz="half" idx="10"/>
          </p:nvPr>
        </p:nvSpPr>
        <p:spPr>
          <a:xfrm>
            <a:off x="485994" y="4266408"/>
            <a:ext cx="2743200" cy="365125"/>
          </a:xfrm>
        </p:spPr>
        <p:txBody>
          <a:bodyPr/>
          <a:lstStyle>
            <a:lvl1pPr>
              <a:defRPr sz="2000">
                <a:solidFill>
                  <a:schemeClr val="bg1"/>
                </a:solidFill>
              </a:defRPr>
            </a:lvl1pPr>
          </a:lstStyle>
          <a:p>
            <a:r>
              <a:rPr lang="en-NZ"/>
              <a:t>Day and Month</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5994" y="364276"/>
            <a:ext cx="3362106" cy="840527"/>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175" y="6100600"/>
            <a:ext cx="1612900" cy="352357"/>
          </a:xfrm>
          <a:prstGeom prst="rect">
            <a:avLst/>
          </a:prstGeom>
        </p:spPr>
      </p:pic>
    </p:spTree>
    <p:extLst>
      <p:ext uri="{BB962C8B-B14F-4D97-AF65-F5344CB8AC3E}">
        <p14:creationId xmlns:p14="http://schemas.microsoft.com/office/powerpoint/2010/main" val="31162664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 Playin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7580" t="11371" r="29468"/>
          <a:stretch/>
        </p:blipFill>
        <p:spPr>
          <a:xfrm flipH="1">
            <a:off x="7213600" y="-2"/>
            <a:ext cx="4978400" cy="6858001"/>
          </a:xfrm>
          <a:prstGeom prst="rect">
            <a:avLst/>
          </a:prstGeom>
        </p:spPr>
      </p:pic>
      <p:sp>
        <p:nvSpPr>
          <p:cNvPr id="11" name="Rectangle 10"/>
          <p:cNvSpPr/>
          <p:nvPr userDrawn="1"/>
        </p:nvSpPr>
        <p:spPr>
          <a:xfrm>
            <a:off x="1" y="0"/>
            <a:ext cx="9184480" cy="6858000"/>
          </a:xfrm>
          <a:custGeom>
            <a:avLst/>
            <a:gdLst>
              <a:gd name="connsiteX0" fmla="*/ 0 w 7286624"/>
              <a:gd name="connsiteY0" fmla="*/ 0 h 6848475"/>
              <a:gd name="connsiteX1" fmla="*/ 7286624 w 7286624"/>
              <a:gd name="connsiteY1" fmla="*/ 0 h 6848475"/>
              <a:gd name="connsiteX2" fmla="*/ 7286624 w 7286624"/>
              <a:gd name="connsiteY2" fmla="*/ 6848475 h 6848475"/>
              <a:gd name="connsiteX3" fmla="*/ 0 w 7286624"/>
              <a:gd name="connsiteY3" fmla="*/ 6848475 h 6848475"/>
              <a:gd name="connsiteX4" fmla="*/ 0 w 7286624"/>
              <a:gd name="connsiteY4" fmla="*/ 0 h 6848475"/>
              <a:gd name="connsiteX0" fmla="*/ 0 w 9182099"/>
              <a:gd name="connsiteY0" fmla="*/ 0 h 6848475"/>
              <a:gd name="connsiteX1" fmla="*/ 9182099 w 9182099"/>
              <a:gd name="connsiteY1" fmla="*/ 9525 h 6848475"/>
              <a:gd name="connsiteX2" fmla="*/ 7286624 w 9182099"/>
              <a:gd name="connsiteY2" fmla="*/ 6848475 h 6848475"/>
              <a:gd name="connsiteX3" fmla="*/ 0 w 9182099"/>
              <a:gd name="connsiteY3" fmla="*/ 6848475 h 6848475"/>
              <a:gd name="connsiteX4" fmla="*/ 0 w 9182099"/>
              <a:gd name="connsiteY4" fmla="*/ 0 h 6848475"/>
              <a:gd name="connsiteX0" fmla="*/ 0 w 9184480"/>
              <a:gd name="connsiteY0" fmla="*/ 0 h 6848475"/>
              <a:gd name="connsiteX1" fmla="*/ 9184480 w 9184480"/>
              <a:gd name="connsiteY1" fmla="*/ 0 h 6848475"/>
              <a:gd name="connsiteX2" fmla="*/ 7286624 w 9184480"/>
              <a:gd name="connsiteY2" fmla="*/ 6848475 h 6848475"/>
              <a:gd name="connsiteX3" fmla="*/ 0 w 9184480"/>
              <a:gd name="connsiteY3" fmla="*/ 6848475 h 6848475"/>
              <a:gd name="connsiteX4" fmla="*/ 0 w 9184480"/>
              <a:gd name="connsiteY4" fmla="*/ 0 h 6848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480" h="6848475">
                <a:moveTo>
                  <a:pt x="0" y="0"/>
                </a:moveTo>
                <a:lnTo>
                  <a:pt x="9184480" y="0"/>
                </a:lnTo>
                <a:lnTo>
                  <a:pt x="7286624" y="6848475"/>
                </a:lnTo>
                <a:lnTo>
                  <a:pt x="0" y="6848475"/>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p:cNvSpPr>
            <a:spLocks noGrp="1"/>
          </p:cNvSpPr>
          <p:nvPr>
            <p:ph type="ctrTitle"/>
          </p:nvPr>
        </p:nvSpPr>
        <p:spPr>
          <a:xfrm>
            <a:off x="413188" y="1322388"/>
            <a:ext cx="7562412" cy="1484312"/>
          </a:xfrm>
        </p:spPr>
        <p:txBody>
          <a:bodyPr anchor="b">
            <a:normAutofit/>
          </a:bodyPr>
          <a:lstStyle>
            <a:lvl1pPr algn="l">
              <a:defRPr sz="4800">
                <a:solidFill>
                  <a:schemeClr val="bg1"/>
                </a:solidFill>
              </a:defRPr>
            </a:lvl1pPr>
          </a:lstStyle>
          <a:p>
            <a:r>
              <a:rPr lang="en-US"/>
              <a:t>Click to edit Master title style</a:t>
            </a:r>
            <a:endParaRPr lang="en-NZ"/>
          </a:p>
        </p:txBody>
      </p:sp>
      <p:sp>
        <p:nvSpPr>
          <p:cNvPr id="3" name="Subtitle 2"/>
          <p:cNvSpPr>
            <a:spLocks noGrp="1"/>
          </p:cNvSpPr>
          <p:nvPr>
            <p:ph type="subTitle" idx="1"/>
          </p:nvPr>
        </p:nvSpPr>
        <p:spPr>
          <a:xfrm>
            <a:off x="413188" y="2832100"/>
            <a:ext cx="7562412" cy="1204803"/>
          </a:xfrm>
        </p:spPr>
        <p:txBody>
          <a:bodyPr>
            <a:noAutofit/>
          </a:bodyPr>
          <a:lstStyle>
            <a:lvl1pPr marL="0" indent="0" algn="l">
              <a:buNone/>
              <a:defRPr sz="4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p:cNvSpPr>
            <a:spLocks noGrp="1"/>
          </p:cNvSpPr>
          <p:nvPr>
            <p:ph type="dt" sz="half" idx="10"/>
          </p:nvPr>
        </p:nvSpPr>
        <p:spPr>
          <a:xfrm>
            <a:off x="485994" y="4266408"/>
            <a:ext cx="2743200" cy="365125"/>
          </a:xfrm>
        </p:spPr>
        <p:txBody>
          <a:bodyPr/>
          <a:lstStyle>
            <a:lvl1pPr>
              <a:defRPr sz="2000">
                <a:solidFill>
                  <a:schemeClr val="bg1"/>
                </a:solidFill>
              </a:defRPr>
            </a:lvl1pPr>
          </a:lstStyle>
          <a:p>
            <a:r>
              <a:rPr lang="en-NZ"/>
              <a:t>Day and Month</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5994" y="364276"/>
            <a:ext cx="3362106" cy="840527"/>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175" y="6100600"/>
            <a:ext cx="1612900" cy="352357"/>
          </a:xfrm>
          <a:prstGeom prst="rect">
            <a:avLst/>
          </a:prstGeom>
        </p:spPr>
      </p:pic>
    </p:spTree>
    <p:extLst>
      <p:ext uri="{BB962C8B-B14F-4D97-AF65-F5344CB8AC3E}">
        <p14:creationId xmlns:p14="http://schemas.microsoft.com/office/powerpoint/2010/main" val="26572256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 Cit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0170" r="21347"/>
          <a:stretch/>
        </p:blipFill>
        <p:spPr>
          <a:xfrm flipH="1">
            <a:off x="7200900" y="0"/>
            <a:ext cx="4991100" cy="6858000"/>
          </a:xfrm>
          <a:prstGeom prst="rect">
            <a:avLst/>
          </a:prstGeom>
        </p:spPr>
      </p:pic>
      <p:sp>
        <p:nvSpPr>
          <p:cNvPr id="11" name="Rectangle 10"/>
          <p:cNvSpPr/>
          <p:nvPr userDrawn="1"/>
        </p:nvSpPr>
        <p:spPr>
          <a:xfrm>
            <a:off x="1" y="0"/>
            <a:ext cx="9184480" cy="6858000"/>
          </a:xfrm>
          <a:custGeom>
            <a:avLst/>
            <a:gdLst>
              <a:gd name="connsiteX0" fmla="*/ 0 w 7286624"/>
              <a:gd name="connsiteY0" fmla="*/ 0 h 6848475"/>
              <a:gd name="connsiteX1" fmla="*/ 7286624 w 7286624"/>
              <a:gd name="connsiteY1" fmla="*/ 0 h 6848475"/>
              <a:gd name="connsiteX2" fmla="*/ 7286624 w 7286624"/>
              <a:gd name="connsiteY2" fmla="*/ 6848475 h 6848475"/>
              <a:gd name="connsiteX3" fmla="*/ 0 w 7286624"/>
              <a:gd name="connsiteY3" fmla="*/ 6848475 h 6848475"/>
              <a:gd name="connsiteX4" fmla="*/ 0 w 7286624"/>
              <a:gd name="connsiteY4" fmla="*/ 0 h 6848475"/>
              <a:gd name="connsiteX0" fmla="*/ 0 w 9182099"/>
              <a:gd name="connsiteY0" fmla="*/ 0 h 6848475"/>
              <a:gd name="connsiteX1" fmla="*/ 9182099 w 9182099"/>
              <a:gd name="connsiteY1" fmla="*/ 9525 h 6848475"/>
              <a:gd name="connsiteX2" fmla="*/ 7286624 w 9182099"/>
              <a:gd name="connsiteY2" fmla="*/ 6848475 h 6848475"/>
              <a:gd name="connsiteX3" fmla="*/ 0 w 9182099"/>
              <a:gd name="connsiteY3" fmla="*/ 6848475 h 6848475"/>
              <a:gd name="connsiteX4" fmla="*/ 0 w 9182099"/>
              <a:gd name="connsiteY4" fmla="*/ 0 h 6848475"/>
              <a:gd name="connsiteX0" fmla="*/ 0 w 9184480"/>
              <a:gd name="connsiteY0" fmla="*/ 0 h 6848475"/>
              <a:gd name="connsiteX1" fmla="*/ 9184480 w 9184480"/>
              <a:gd name="connsiteY1" fmla="*/ 0 h 6848475"/>
              <a:gd name="connsiteX2" fmla="*/ 7286624 w 9184480"/>
              <a:gd name="connsiteY2" fmla="*/ 6848475 h 6848475"/>
              <a:gd name="connsiteX3" fmla="*/ 0 w 9184480"/>
              <a:gd name="connsiteY3" fmla="*/ 6848475 h 6848475"/>
              <a:gd name="connsiteX4" fmla="*/ 0 w 9184480"/>
              <a:gd name="connsiteY4" fmla="*/ 0 h 6848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480" h="6848475">
                <a:moveTo>
                  <a:pt x="0" y="0"/>
                </a:moveTo>
                <a:lnTo>
                  <a:pt x="9184480" y="0"/>
                </a:lnTo>
                <a:lnTo>
                  <a:pt x="7286624" y="6848475"/>
                </a:lnTo>
                <a:lnTo>
                  <a:pt x="0" y="6848475"/>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p:cNvSpPr>
            <a:spLocks noGrp="1"/>
          </p:cNvSpPr>
          <p:nvPr>
            <p:ph type="ctrTitle"/>
          </p:nvPr>
        </p:nvSpPr>
        <p:spPr>
          <a:xfrm>
            <a:off x="413188" y="1322388"/>
            <a:ext cx="7562412" cy="1484312"/>
          </a:xfrm>
        </p:spPr>
        <p:txBody>
          <a:bodyPr anchor="b">
            <a:normAutofit/>
          </a:bodyPr>
          <a:lstStyle>
            <a:lvl1pPr algn="l">
              <a:defRPr sz="4800">
                <a:solidFill>
                  <a:schemeClr val="bg1"/>
                </a:solidFill>
              </a:defRPr>
            </a:lvl1pPr>
          </a:lstStyle>
          <a:p>
            <a:r>
              <a:rPr lang="en-US"/>
              <a:t>Click to edit Master title style</a:t>
            </a:r>
            <a:endParaRPr lang="en-NZ"/>
          </a:p>
        </p:txBody>
      </p:sp>
      <p:sp>
        <p:nvSpPr>
          <p:cNvPr id="3" name="Subtitle 2"/>
          <p:cNvSpPr>
            <a:spLocks noGrp="1"/>
          </p:cNvSpPr>
          <p:nvPr>
            <p:ph type="subTitle" idx="1"/>
          </p:nvPr>
        </p:nvSpPr>
        <p:spPr>
          <a:xfrm>
            <a:off x="413188" y="2832100"/>
            <a:ext cx="7562412" cy="1204803"/>
          </a:xfrm>
        </p:spPr>
        <p:txBody>
          <a:bodyPr>
            <a:noAutofit/>
          </a:bodyPr>
          <a:lstStyle>
            <a:lvl1pPr marL="0" indent="0" algn="l">
              <a:buNone/>
              <a:defRPr sz="4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p:cNvSpPr>
            <a:spLocks noGrp="1"/>
          </p:cNvSpPr>
          <p:nvPr>
            <p:ph type="dt" sz="half" idx="10"/>
          </p:nvPr>
        </p:nvSpPr>
        <p:spPr>
          <a:xfrm>
            <a:off x="485994" y="4266408"/>
            <a:ext cx="2743200" cy="365125"/>
          </a:xfrm>
        </p:spPr>
        <p:txBody>
          <a:bodyPr/>
          <a:lstStyle>
            <a:lvl1pPr>
              <a:defRPr sz="2000">
                <a:solidFill>
                  <a:schemeClr val="bg1"/>
                </a:solidFill>
              </a:defRPr>
            </a:lvl1pPr>
          </a:lstStyle>
          <a:p>
            <a:r>
              <a:rPr lang="en-NZ"/>
              <a:t>Day and Month</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5994" y="364276"/>
            <a:ext cx="3362106" cy="840527"/>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175" y="6100600"/>
            <a:ext cx="1612900" cy="352357"/>
          </a:xfrm>
          <a:prstGeom prst="rect">
            <a:avLst/>
          </a:prstGeom>
        </p:spPr>
      </p:pic>
    </p:spTree>
    <p:extLst>
      <p:ext uri="{BB962C8B-B14F-4D97-AF65-F5344CB8AC3E}">
        <p14:creationId xmlns:p14="http://schemas.microsoft.com/office/powerpoint/2010/main" val="7258595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Blue">
    <p:spTree>
      <p:nvGrpSpPr>
        <p:cNvPr id="1" name=""/>
        <p:cNvGrpSpPr/>
        <p:nvPr/>
      </p:nvGrpSpPr>
      <p:grpSpPr>
        <a:xfrm>
          <a:off x="0" y="0"/>
          <a:ext cx="0" cy="0"/>
          <a:chOff x="0" y="0"/>
          <a:chExt cx="0" cy="0"/>
        </a:xfrm>
      </p:grpSpPr>
      <p:sp>
        <p:nvSpPr>
          <p:cNvPr id="7" name="Rectangle 6"/>
          <p:cNvSpPr/>
          <p:nvPr userDrawn="1"/>
        </p:nvSpPr>
        <p:spPr>
          <a:xfrm>
            <a:off x="1" y="0"/>
            <a:ext cx="12191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33820"/>
          <a:stretch/>
        </p:blipFill>
        <p:spPr>
          <a:xfrm>
            <a:off x="3492299" y="0"/>
            <a:ext cx="8699702" cy="6858000"/>
          </a:xfrm>
          <a:prstGeom prst="rect">
            <a:avLst/>
          </a:prstGeom>
        </p:spPr>
      </p:pic>
      <p:sp>
        <p:nvSpPr>
          <p:cNvPr id="11" name="Rectangle 10"/>
          <p:cNvSpPr/>
          <p:nvPr userDrawn="1"/>
        </p:nvSpPr>
        <p:spPr>
          <a:xfrm>
            <a:off x="1" y="0"/>
            <a:ext cx="9184480" cy="6858000"/>
          </a:xfrm>
          <a:custGeom>
            <a:avLst/>
            <a:gdLst>
              <a:gd name="connsiteX0" fmla="*/ 0 w 7286624"/>
              <a:gd name="connsiteY0" fmla="*/ 0 h 6848475"/>
              <a:gd name="connsiteX1" fmla="*/ 7286624 w 7286624"/>
              <a:gd name="connsiteY1" fmla="*/ 0 h 6848475"/>
              <a:gd name="connsiteX2" fmla="*/ 7286624 w 7286624"/>
              <a:gd name="connsiteY2" fmla="*/ 6848475 h 6848475"/>
              <a:gd name="connsiteX3" fmla="*/ 0 w 7286624"/>
              <a:gd name="connsiteY3" fmla="*/ 6848475 h 6848475"/>
              <a:gd name="connsiteX4" fmla="*/ 0 w 7286624"/>
              <a:gd name="connsiteY4" fmla="*/ 0 h 6848475"/>
              <a:gd name="connsiteX0" fmla="*/ 0 w 9182099"/>
              <a:gd name="connsiteY0" fmla="*/ 0 h 6848475"/>
              <a:gd name="connsiteX1" fmla="*/ 9182099 w 9182099"/>
              <a:gd name="connsiteY1" fmla="*/ 9525 h 6848475"/>
              <a:gd name="connsiteX2" fmla="*/ 7286624 w 9182099"/>
              <a:gd name="connsiteY2" fmla="*/ 6848475 h 6848475"/>
              <a:gd name="connsiteX3" fmla="*/ 0 w 9182099"/>
              <a:gd name="connsiteY3" fmla="*/ 6848475 h 6848475"/>
              <a:gd name="connsiteX4" fmla="*/ 0 w 9182099"/>
              <a:gd name="connsiteY4" fmla="*/ 0 h 6848475"/>
              <a:gd name="connsiteX0" fmla="*/ 0 w 9184480"/>
              <a:gd name="connsiteY0" fmla="*/ 0 h 6848475"/>
              <a:gd name="connsiteX1" fmla="*/ 9184480 w 9184480"/>
              <a:gd name="connsiteY1" fmla="*/ 0 h 6848475"/>
              <a:gd name="connsiteX2" fmla="*/ 7286624 w 9184480"/>
              <a:gd name="connsiteY2" fmla="*/ 6848475 h 6848475"/>
              <a:gd name="connsiteX3" fmla="*/ 0 w 9184480"/>
              <a:gd name="connsiteY3" fmla="*/ 6848475 h 6848475"/>
              <a:gd name="connsiteX4" fmla="*/ 0 w 9184480"/>
              <a:gd name="connsiteY4" fmla="*/ 0 h 6848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480" h="6848475">
                <a:moveTo>
                  <a:pt x="0" y="0"/>
                </a:moveTo>
                <a:lnTo>
                  <a:pt x="9184480" y="0"/>
                </a:lnTo>
                <a:lnTo>
                  <a:pt x="7286624" y="6848475"/>
                </a:lnTo>
                <a:lnTo>
                  <a:pt x="0" y="6848475"/>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p:cNvSpPr>
            <a:spLocks noGrp="1"/>
          </p:cNvSpPr>
          <p:nvPr>
            <p:ph type="ctrTitle"/>
          </p:nvPr>
        </p:nvSpPr>
        <p:spPr>
          <a:xfrm>
            <a:off x="413188" y="1322388"/>
            <a:ext cx="7562412" cy="1484312"/>
          </a:xfrm>
        </p:spPr>
        <p:txBody>
          <a:bodyPr anchor="b">
            <a:normAutofit/>
          </a:bodyPr>
          <a:lstStyle>
            <a:lvl1pPr algn="l">
              <a:defRPr sz="4800">
                <a:solidFill>
                  <a:schemeClr val="bg1"/>
                </a:solidFill>
              </a:defRPr>
            </a:lvl1pPr>
          </a:lstStyle>
          <a:p>
            <a:r>
              <a:rPr lang="en-US"/>
              <a:t>Click to edit Master title style</a:t>
            </a:r>
            <a:endParaRPr lang="en-NZ"/>
          </a:p>
        </p:txBody>
      </p:sp>
      <p:sp>
        <p:nvSpPr>
          <p:cNvPr id="3" name="Subtitle 2"/>
          <p:cNvSpPr>
            <a:spLocks noGrp="1"/>
          </p:cNvSpPr>
          <p:nvPr>
            <p:ph type="subTitle" idx="1"/>
          </p:nvPr>
        </p:nvSpPr>
        <p:spPr>
          <a:xfrm>
            <a:off x="413188" y="2832100"/>
            <a:ext cx="7562412" cy="1204803"/>
          </a:xfrm>
        </p:spPr>
        <p:txBody>
          <a:bodyPr>
            <a:noAutofit/>
          </a:bodyPr>
          <a:lstStyle>
            <a:lvl1pPr marL="0" indent="0" algn="l">
              <a:buNone/>
              <a:defRPr sz="4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p:cNvSpPr>
            <a:spLocks noGrp="1"/>
          </p:cNvSpPr>
          <p:nvPr>
            <p:ph type="dt" sz="half" idx="10"/>
          </p:nvPr>
        </p:nvSpPr>
        <p:spPr>
          <a:xfrm>
            <a:off x="485994" y="4266408"/>
            <a:ext cx="2743200" cy="365125"/>
          </a:xfrm>
        </p:spPr>
        <p:txBody>
          <a:bodyPr/>
          <a:lstStyle>
            <a:lvl1pPr>
              <a:defRPr sz="2000">
                <a:solidFill>
                  <a:schemeClr val="bg1"/>
                </a:solidFill>
              </a:defRPr>
            </a:lvl1pPr>
          </a:lstStyle>
          <a:p>
            <a:r>
              <a:rPr lang="en-NZ"/>
              <a:t>Day and Month</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5994" y="364276"/>
            <a:ext cx="3362106" cy="840527"/>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175" y="6100600"/>
            <a:ext cx="1612900" cy="352357"/>
          </a:xfrm>
          <a:prstGeom prst="rect">
            <a:avLst/>
          </a:prstGeom>
        </p:spPr>
      </p:pic>
    </p:spTree>
    <p:extLst>
      <p:ext uri="{BB962C8B-B14F-4D97-AF65-F5344CB8AC3E}">
        <p14:creationId xmlns:p14="http://schemas.microsoft.com/office/powerpoint/2010/main" val="4271915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 Green">
    <p:spTree>
      <p:nvGrpSpPr>
        <p:cNvPr id="1" name=""/>
        <p:cNvGrpSpPr/>
        <p:nvPr/>
      </p:nvGrpSpPr>
      <p:grpSpPr>
        <a:xfrm>
          <a:off x="0" y="0"/>
          <a:ext cx="0" cy="0"/>
          <a:chOff x="0" y="0"/>
          <a:chExt cx="0" cy="0"/>
        </a:xfrm>
      </p:grpSpPr>
      <p:sp>
        <p:nvSpPr>
          <p:cNvPr id="7" name="Rectangle 6"/>
          <p:cNvSpPr/>
          <p:nvPr userDrawn="1"/>
        </p:nvSpPr>
        <p:spPr>
          <a:xfrm>
            <a:off x="1" y="0"/>
            <a:ext cx="1219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33820"/>
          <a:stretch/>
        </p:blipFill>
        <p:spPr>
          <a:xfrm>
            <a:off x="3492299" y="0"/>
            <a:ext cx="8699702" cy="6858000"/>
          </a:xfrm>
          <a:prstGeom prst="rect">
            <a:avLst/>
          </a:prstGeom>
        </p:spPr>
      </p:pic>
      <p:sp>
        <p:nvSpPr>
          <p:cNvPr id="11" name="Rectangle 10"/>
          <p:cNvSpPr/>
          <p:nvPr userDrawn="1"/>
        </p:nvSpPr>
        <p:spPr>
          <a:xfrm>
            <a:off x="1" y="0"/>
            <a:ext cx="9184480" cy="6858000"/>
          </a:xfrm>
          <a:custGeom>
            <a:avLst/>
            <a:gdLst>
              <a:gd name="connsiteX0" fmla="*/ 0 w 7286624"/>
              <a:gd name="connsiteY0" fmla="*/ 0 h 6848475"/>
              <a:gd name="connsiteX1" fmla="*/ 7286624 w 7286624"/>
              <a:gd name="connsiteY1" fmla="*/ 0 h 6848475"/>
              <a:gd name="connsiteX2" fmla="*/ 7286624 w 7286624"/>
              <a:gd name="connsiteY2" fmla="*/ 6848475 h 6848475"/>
              <a:gd name="connsiteX3" fmla="*/ 0 w 7286624"/>
              <a:gd name="connsiteY3" fmla="*/ 6848475 h 6848475"/>
              <a:gd name="connsiteX4" fmla="*/ 0 w 7286624"/>
              <a:gd name="connsiteY4" fmla="*/ 0 h 6848475"/>
              <a:gd name="connsiteX0" fmla="*/ 0 w 9182099"/>
              <a:gd name="connsiteY0" fmla="*/ 0 h 6848475"/>
              <a:gd name="connsiteX1" fmla="*/ 9182099 w 9182099"/>
              <a:gd name="connsiteY1" fmla="*/ 9525 h 6848475"/>
              <a:gd name="connsiteX2" fmla="*/ 7286624 w 9182099"/>
              <a:gd name="connsiteY2" fmla="*/ 6848475 h 6848475"/>
              <a:gd name="connsiteX3" fmla="*/ 0 w 9182099"/>
              <a:gd name="connsiteY3" fmla="*/ 6848475 h 6848475"/>
              <a:gd name="connsiteX4" fmla="*/ 0 w 9182099"/>
              <a:gd name="connsiteY4" fmla="*/ 0 h 6848475"/>
              <a:gd name="connsiteX0" fmla="*/ 0 w 9184480"/>
              <a:gd name="connsiteY0" fmla="*/ 0 h 6848475"/>
              <a:gd name="connsiteX1" fmla="*/ 9184480 w 9184480"/>
              <a:gd name="connsiteY1" fmla="*/ 0 h 6848475"/>
              <a:gd name="connsiteX2" fmla="*/ 7286624 w 9184480"/>
              <a:gd name="connsiteY2" fmla="*/ 6848475 h 6848475"/>
              <a:gd name="connsiteX3" fmla="*/ 0 w 9184480"/>
              <a:gd name="connsiteY3" fmla="*/ 6848475 h 6848475"/>
              <a:gd name="connsiteX4" fmla="*/ 0 w 9184480"/>
              <a:gd name="connsiteY4" fmla="*/ 0 h 6848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480" h="6848475">
                <a:moveTo>
                  <a:pt x="0" y="0"/>
                </a:moveTo>
                <a:lnTo>
                  <a:pt x="9184480" y="0"/>
                </a:lnTo>
                <a:lnTo>
                  <a:pt x="7286624" y="6848475"/>
                </a:lnTo>
                <a:lnTo>
                  <a:pt x="0" y="684847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p:cNvSpPr>
            <a:spLocks noGrp="1"/>
          </p:cNvSpPr>
          <p:nvPr>
            <p:ph type="ctrTitle"/>
          </p:nvPr>
        </p:nvSpPr>
        <p:spPr>
          <a:xfrm>
            <a:off x="413188" y="1322388"/>
            <a:ext cx="7562412" cy="1484312"/>
          </a:xfrm>
        </p:spPr>
        <p:txBody>
          <a:bodyPr anchor="b">
            <a:normAutofit/>
          </a:bodyPr>
          <a:lstStyle>
            <a:lvl1pPr algn="l">
              <a:defRPr sz="4800">
                <a:solidFill>
                  <a:schemeClr val="bg1"/>
                </a:solidFill>
              </a:defRPr>
            </a:lvl1pPr>
          </a:lstStyle>
          <a:p>
            <a:r>
              <a:rPr lang="en-US"/>
              <a:t>Click to edit Master title style</a:t>
            </a:r>
            <a:endParaRPr lang="en-NZ"/>
          </a:p>
        </p:txBody>
      </p:sp>
      <p:sp>
        <p:nvSpPr>
          <p:cNvPr id="3" name="Subtitle 2"/>
          <p:cNvSpPr>
            <a:spLocks noGrp="1"/>
          </p:cNvSpPr>
          <p:nvPr>
            <p:ph type="subTitle" idx="1"/>
          </p:nvPr>
        </p:nvSpPr>
        <p:spPr>
          <a:xfrm>
            <a:off x="413188" y="2832100"/>
            <a:ext cx="7562412" cy="1204803"/>
          </a:xfrm>
        </p:spPr>
        <p:txBody>
          <a:bodyPr>
            <a:noAutofit/>
          </a:bodyPr>
          <a:lstStyle>
            <a:lvl1pPr marL="0" indent="0" algn="l">
              <a:buNone/>
              <a:defRPr sz="4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p:cNvSpPr>
            <a:spLocks noGrp="1"/>
          </p:cNvSpPr>
          <p:nvPr>
            <p:ph type="dt" sz="half" idx="10"/>
          </p:nvPr>
        </p:nvSpPr>
        <p:spPr>
          <a:xfrm>
            <a:off x="485994" y="4266408"/>
            <a:ext cx="2743200" cy="365125"/>
          </a:xfrm>
        </p:spPr>
        <p:txBody>
          <a:bodyPr/>
          <a:lstStyle>
            <a:lvl1pPr>
              <a:defRPr sz="2000">
                <a:solidFill>
                  <a:schemeClr val="bg1"/>
                </a:solidFill>
              </a:defRPr>
            </a:lvl1pPr>
          </a:lstStyle>
          <a:p>
            <a:r>
              <a:rPr lang="en-NZ"/>
              <a:t>Day and Month</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5994" y="364276"/>
            <a:ext cx="3362106" cy="840527"/>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175" y="6100600"/>
            <a:ext cx="1612900" cy="352357"/>
          </a:xfrm>
          <a:prstGeom prst="rect">
            <a:avLst/>
          </a:prstGeom>
        </p:spPr>
      </p:pic>
    </p:spTree>
    <p:extLst>
      <p:ext uri="{BB962C8B-B14F-4D97-AF65-F5344CB8AC3E}">
        <p14:creationId xmlns:p14="http://schemas.microsoft.com/office/powerpoint/2010/main" val="29422710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 Yellow">
    <p:spTree>
      <p:nvGrpSpPr>
        <p:cNvPr id="1" name=""/>
        <p:cNvGrpSpPr/>
        <p:nvPr/>
      </p:nvGrpSpPr>
      <p:grpSpPr>
        <a:xfrm>
          <a:off x="0" y="0"/>
          <a:ext cx="0" cy="0"/>
          <a:chOff x="0" y="0"/>
          <a:chExt cx="0" cy="0"/>
        </a:xfrm>
      </p:grpSpPr>
      <p:sp>
        <p:nvSpPr>
          <p:cNvPr id="7" name="Rectangle 6"/>
          <p:cNvSpPr/>
          <p:nvPr userDrawn="1"/>
        </p:nvSpPr>
        <p:spPr>
          <a:xfrm>
            <a:off x="1" y="0"/>
            <a:ext cx="1219199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33820"/>
          <a:stretch/>
        </p:blipFill>
        <p:spPr>
          <a:xfrm>
            <a:off x="3492299" y="0"/>
            <a:ext cx="8699702" cy="6858000"/>
          </a:xfrm>
          <a:prstGeom prst="rect">
            <a:avLst/>
          </a:prstGeom>
        </p:spPr>
      </p:pic>
      <p:sp>
        <p:nvSpPr>
          <p:cNvPr id="11" name="Rectangle 10"/>
          <p:cNvSpPr/>
          <p:nvPr userDrawn="1"/>
        </p:nvSpPr>
        <p:spPr>
          <a:xfrm>
            <a:off x="1" y="0"/>
            <a:ext cx="9184480" cy="6858000"/>
          </a:xfrm>
          <a:custGeom>
            <a:avLst/>
            <a:gdLst>
              <a:gd name="connsiteX0" fmla="*/ 0 w 7286624"/>
              <a:gd name="connsiteY0" fmla="*/ 0 h 6848475"/>
              <a:gd name="connsiteX1" fmla="*/ 7286624 w 7286624"/>
              <a:gd name="connsiteY1" fmla="*/ 0 h 6848475"/>
              <a:gd name="connsiteX2" fmla="*/ 7286624 w 7286624"/>
              <a:gd name="connsiteY2" fmla="*/ 6848475 h 6848475"/>
              <a:gd name="connsiteX3" fmla="*/ 0 w 7286624"/>
              <a:gd name="connsiteY3" fmla="*/ 6848475 h 6848475"/>
              <a:gd name="connsiteX4" fmla="*/ 0 w 7286624"/>
              <a:gd name="connsiteY4" fmla="*/ 0 h 6848475"/>
              <a:gd name="connsiteX0" fmla="*/ 0 w 9182099"/>
              <a:gd name="connsiteY0" fmla="*/ 0 h 6848475"/>
              <a:gd name="connsiteX1" fmla="*/ 9182099 w 9182099"/>
              <a:gd name="connsiteY1" fmla="*/ 9525 h 6848475"/>
              <a:gd name="connsiteX2" fmla="*/ 7286624 w 9182099"/>
              <a:gd name="connsiteY2" fmla="*/ 6848475 h 6848475"/>
              <a:gd name="connsiteX3" fmla="*/ 0 w 9182099"/>
              <a:gd name="connsiteY3" fmla="*/ 6848475 h 6848475"/>
              <a:gd name="connsiteX4" fmla="*/ 0 w 9182099"/>
              <a:gd name="connsiteY4" fmla="*/ 0 h 6848475"/>
              <a:gd name="connsiteX0" fmla="*/ 0 w 9184480"/>
              <a:gd name="connsiteY0" fmla="*/ 0 h 6848475"/>
              <a:gd name="connsiteX1" fmla="*/ 9184480 w 9184480"/>
              <a:gd name="connsiteY1" fmla="*/ 0 h 6848475"/>
              <a:gd name="connsiteX2" fmla="*/ 7286624 w 9184480"/>
              <a:gd name="connsiteY2" fmla="*/ 6848475 h 6848475"/>
              <a:gd name="connsiteX3" fmla="*/ 0 w 9184480"/>
              <a:gd name="connsiteY3" fmla="*/ 6848475 h 6848475"/>
              <a:gd name="connsiteX4" fmla="*/ 0 w 9184480"/>
              <a:gd name="connsiteY4" fmla="*/ 0 h 6848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480" h="6848475">
                <a:moveTo>
                  <a:pt x="0" y="0"/>
                </a:moveTo>
                <a:lnTo>
                  <a:pt x="9184480" y="0"/>
                </a:lnTo>
                <a:lnTo>
                  <a:pt x="7286624" y="6848475"/>
                </a:lnTo>
                <a:lnTo>
                  <a:pt x="0" y="6848475"/>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p:cNvSpPr>
            <a:spLocks noGrp="1"/>
          </p:cNvSpPr>
          <p:nvPr>
            <p:ph type="ctrTitle"/>
          </p:nvPr>
        </p:nvSpPr>
        <p:spPr>
          <a:xfrm>
            <a:off x="413188" y="1322388"/>
            <a:ext cx="7562412" cy="1484312"/>
          </a:xfrm>
        </p:spPr>
        <p:txBody>
          <a:bodyPr anchor="b">
            <a:normAutofit/>
          </a:bodyPr>
          <a:lstStyle>
            <a:lvl1pPr algn="l">
              <a:defRPr sz="4800">
                <a:solidFill>
                  <a:schemeClr val="tx2"/>
                </a:solidFill>
              </a:defRPr>
            </a:lvl1pPr>
          </a:lstStyle>
          <a:p>
            <a:r>
              <a:rPr lang="en-US"/>
              <a:t>Click to edit Master title style</a:t>
            </a:r>
            <a:endParaRPr lang="en-NZ"/>
          </a:p>
        </p:txBody>
      </p:sp>
      <p:sp>
        <p:nvSpPr>
          <p:cNvPr id="3" name="Subtitle 2"/>
          <p:cNvSpPr>
            <a:spLocks noGrp="1"/>
          </p:cNvSpPr>
          <p:nvPr>
            <p:ph type="subTitle" idx="1"/>
          </p:nvPr>
        </p:nvSpPr>
        <p:spPr>
          <a:xfrm>
            <a:off x="413188" y="2832100"/>
            <a:ext cx="7562412" cy="1204803"/>
          </a:xfrm>
        </p:spPr>
        <p:txBody>
          <a:bodyPr>
            <a:noAutofit/>
          </a:bodyPr>
          <a:lstStyle>
            <a:lvl1pPr marL="0" indent="0" algn="l">
              <a:buNone/>
              <a:defRPr sz="4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p:cNvSpPr>
            <a:spLocks noGrp="1"/>
          </p:cNvSpPr>
          <p:nvPr>
            <p:ph type="dt" sz="half" idx="10"/>
          </p:nvPr>
        </p:nvSpPr>
        <p:spPr>
          <a:xfrm>
            <a:off x="485994" y="4266408"/>
            <a:ext cx="2743200" cy="365125"/>
          </a:xfrm>
        </p:spPr>
        <p:txBody>
          <a:bodyPr/>
          <a:lstStyle>
            <a:lvl1pPr>
              <a:defRPr sz="2000">
                <a:solidFill>
                  <a:schemeClr val="tx2"/>
                </a:solidFill>
              </a:defRPr>
            </a:lvl1pPr>
          </a:lstStyle>
          <a:p>
            <a:r>
              <a:rPr lang="en-NZ"/>
              <a:t>Day and Month</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5994" y="364276"/>
            <a:ext cx="3362106" cy="840526"/>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175" y="6100600"/>
            <a:ext cx="1612900" cy="352356"/>
          </a:xfrm>
          <a:prstGeom prst="rect">
            <a:avLst/>
          </a:prstGeom>
        </p:spPr>
      </p:pic>
    </p:spTree>
    <p:extLst>
      <p:ext uri="{BB962C8B-B14F-4D97-AF65-F5344CB8AC3E}">
        <p14:creationId xmlns:p14="http://schemas.microsoft.com/office/powerpoint/2010/main" val="9080385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Subtitle Slide - Blue">
    <p:spTree>
      <p:nvGrpSpPr>
        <p:cNvPr id="1" name=""/>
        <p:cNvGrpSpPr/>
        <p:nvPr/>
      </p:nvGrpSpPr>
      <p:grpSpPr>
        <a:xfrm>
          <a:off x="0" y="0"/>
          <a:ext cx="0" cy="0"/>
          <a:chOff x="0" y="0"/>
          <a:chExt cx="0" cy="0"/>
        </a:xfrm>
      </p:grpSpPr>
      <p:sp>
        <p:nvSpPr>
          <p:cNvPr id="7" name="Rectangle 6"/>
          <p:cNvSpPr/>
          <p:nvPr userDrawn="1"/>
        </p:nvSpPr>
        <p:spPr>
          <a:xfrm>
            <a:off x="1" y="0"/>
            <a:ext cx="12191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33820"/>
          <a:stretch/>
        </p:blipFill>
        <p:spPr>
          <a:xfrm>
            <a:off x="3492299" y="0"/>
            <a:ext cx="8699702" cy="6858000"/>
          </a:xfrm>
          <a:prstGeom prst="rect">
            <a:avLst/>
          </a:prstGeom>
        </p:spPr>
      </p:pic>
      <p:sp>
        <p:nvSpPr>
          <p:cNvPr id="11" name="Rectangle 10"/>
          <p:cNvSpPr/>
          <p:nvPr userDrawn="1"/>
        </p:nvSpPr>
        <p:spPr>
          <a:xfrm>
            <a:off x="1" y="0"/>
            <a:ext cx="9184480" cy="6858000"/>
          </a:xfrm>
          <a:custGeom>
            <a:avLst/>
            <a:gdLst>
              <a:gd name="connsiteX0" fmla="*/ 0 w 7286624"/>
              <a:gd name="connsiteY0" fmla="*/ 0 h 6848475"/>
              <a:gd name="connsiteX1" fmla="*/ 7286624 w 7286624"/>
              <a:gd name="connsiteY1" fmla="*/ 0 h 6848475"/>
              <a:gd name="connsiteX2" fmla="*/ 7286624 w 7286624"/>
              <a:gd name="connsiteY2" fmla="*/ 6848475 h 6848475"/>
              <a:gd name="connsiteX3" fmla="*/ 0 w 7286624"/>
              <a:gd name="connsiteY3" fmla="*/ 6848475 h 6848475"/>
              <a:gd name="connsiteX4" fmla="*/ 0 w 7286624"/>
              <a:gd name="connsiteY4" fmla="*/ 0 h 6848475"/>
              <a:gd name="connsiteX0" fmla="*/ 0 w 9182099"/>
              <a:gd name="connsiteY0" fmla="*/ 0 h 6848475"/>
              <a:gd name="connsiteX1" fmla="*/ 9182099 w 9182099"/>
              <a:gd name="connsiteY1" fmla="*/ 9525 h 6848475"/>
              <a:gd name="connsiteX2" fmla="*/ 7286624 w 9182099"/>
              <a:gd name="connsiteY2" fmla="*/ 6848475 h 6848475"/>
              <a:gd name="connsiteX3" fmla="*/ 0 w 9182099"/>
              <a:gd name="connsiteY3" fmla="*/ 6848475 h 6848475"/>
              <a:gd name="connsiteX4" fmla="*/ 0 w 9182099"/>
              <a:gd name="connsiteY4" fmla="*/ 0 h 6848475"/>
              <a:gd name="connsiteX0" fmla="*/ 0 w 9184480"/>
              <a:gd name="connsiteY0" fmla="*/ 0 h 6848475"/>
              <a:gd name="connsiteX1" fmla="*/ 9184480 w 9184480"/>
              <a:gd name="connsiteY1" fmla="*/ 0 h 6848475"/>
              <a:gd name="connsiteX2" fmla="*/ 7286624 w 9184480"/>
              <a:gd name="connsiteY2" fmla="*/ 6848475 h 6848475"/>
              <a:gd name="connsiteX3" fmla="*/ 0 w 9184480"/>
              <a:gd name="connsiteY3" fmla="*/ 6848475 h 6848475"/>
              <a:gd name="connsiteX4" fmla="*/ 0 w 9184480"/>
              <a:gd name="connsiteY4" fmla="*/ 0 h 6848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480" h="6848475">
                <a:moveTo>
                  <a:pt x="0" y="0"/>
                </a:moveTo>
                <a:lnTo>
                  <a:pt x="9184480" y="0"/>
                </a:lnTo>
                <a:lnTo>
                  <a:pt x="7286624" y="6848475"/>
                </a:lnTo>
                <a:lnTo>
                  <a:pt x="0" y="6848475"/>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p:cNvSpPr>
            <a:spLocks noGrp="1"/>
          </p:cNvSpPr>
          <p:nvPr>
            <p:ph type="ctrTitle"/>
          </p:nvPr>
        </p:nvSpPr>
        <p:spPr>
          <a:xfrm>
            <a:off x="489388" y="1455738"/>
            <a:ext cx="7562412" cy="1484312"/>
          </a:xfrm>
        </p:spPr>
        <p:txBody>
          <a:bodyPr anchor="b">
            <a:normAutofit/>
          </a:bodyPr>
          <a:lstStyle>
            <a:lvl1pPr algn="l">
              <a:defRPr sz="4800">
                <a:solidFill>
                  <a:schemeClr val="bg1"/>
                </a:solidFill>
              </a:defRPr>
            </a:lvl1pPr>
          </a:lstStyle>
          <a:p>
            <a:r>
              <a:rPr lang="en-US"/>
              <a:t>Click to edit Master title style</a:t>
            </a:r>
            <a:endParaRPr lang="en-NZ"/>
          </a:p>
        </p:txBody>
      </p:sp>
      <p:sp>
        <p:nvSpPr>
          <p:cNvPr id="3" name="Subtitle 2"/>
          <p:cNvSpPr>
            <a:spLocks noGrp="1"/>
          </p:cNvSpPr>
          <p:nvPr>
            <p:ph type="subTitle" idx="1"/>
          </p:nvPr>
        </p:nvSpPr>
        <p:spPr>
          <a:xfrm>
            <a:off x="489388" y="2965450"/>
            <a:ext cx="7562412" cy="1204803"/>
          </a:xfrm>
        </p:spPr>
        <p:txBody>
          <a:bodyPr>
            <a:noAutofit/>
          </a:bodyPr>
          <a:lstStyle>
            <a:lvl1pPr marL="0" indent="0" algn="l">
              <a:buNone/>
              <a:defRPr sz="4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Tree>
    <p:extLst>
      <p:ext uri="{BB962C8B-B14F-4D97-AF65-F5344CB8AC3E}">
        <p14:creationId xmlns:p14="http://schemas.microsoft.com/office/powerpoint/2010/main" val="1669879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Subtitle Slide - Yellow">
    <p:spTree>
      <p:nvGrpSpPr>
        <p:cNvPr id="1" name=""/>
        <p:cNvGrpSpPr/>
        <p:nvPr/>
      </p:nvGrpSpPr>
      <p:grpSpPr>
        <a:xfrm>
          <a:off x="0" y="0"/>
          <a:ext cx="0" cy="0"/>
          <a:chOff x="0" y="0"/>
          <a:chExt cx="0" cy="0"/>
        </a:xfrm>
      </p:grpSpPr>
      <p:sp>
        <p:nvSpPr>
          <p:cNvPr id="7" name="Rectangle 6"/>
          <p:cNvSpPr/>
          <p:nvPr userDrawn="1"/>
        </p:nvSpPr>
        <p:spPr>
          <a:xfrm>
            <a:off x="1" y="0"/>
            <a:ext cx="1219199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33820"/>
          <a:stretch/>
        </p:blipFill>
        <p:spPr>
          <a:xfrm>
            <a:off x="3492299" y="0"/>
            <a:ext cx="8699702" cy="6858000"/>
          </a:xfrm>
          <a:prstGeom prst="rect">
            <a:avLst/>
          </a:prstGeom>
        </p:spPr>
      </p:pic>
      <p:sp>
        <p:nvSpPr>
          <p:cNvPr id="11" name="Rectangle 10"/>
          <p:cNvSpPr/>
          <p:nvPr userDrawn="1"/>
        </p:nvSpPr>
        <p:spPr>
          <a:xfrm>
            <a:off x="1" y="0"/>
            <a:ext cx="9184480" cy="6858000"/>
          </a:xfrm>
          <a:custGeom>
            <a:avLst/>
            <a:gdLst>
              <a:gd name="connsiteX0" fmla="*/ 0 w 7286624"/>
              <a:gd name="connsiteY0" fmla="*/ 0 h 6848475"/>
              <a:gd name="connsiteX1" fmla="*/ 7286624 w 7286624"/>
              <a:gd name="connsiteY1" fmla="*/ 0 h 6848475"/>
              <a:gd name="connsiteX2" fmla="*/ 7286624 w 7286624"/>
              <a:gd name="connsiteY2" fmla="*/ 6848475 h 6848475"/>
              <a:gd name="connsiteX3" fmla="*/ 0 w 7286624"/>
              <a:gd name="connsiteY3" fmla="*/ 6848475 h 6848475"/>
              <a:gd name="connsiteX4" fmla="*/ 0 w 7286624"/>
              <a:gd name="connsiteY4" fmla="*/ 0 h 6848475"/>
              <a:gd name="connsiteX0" fmla="*/ 0 w 9182099"/>
              <a:gd name="connsiteY0" fmla="*/ 0 h 6848475"/>
              <a:gd name="connsiteX1" fmla="*/ 9182099 w 9182099"/>
              <a:gd name="connsiteY1" fmla="*/ 9525 h 6848475"/>
              <a:gd name="connsiteX2" fmla="*/ 7286624 w 9182099"/>
              <a:gd name="connsiteY2" fmla="*/ 6848475 h 6848475"/>
              <a:gd name="connsiteX3" fmla="*/ 0 w 9182099"/>
              <a:gd name="connsiteY3" fmla="*/ 6848475 h 6848475"/>
              <a:gd name="connsiteX4" fmla="*/ 0 w 9182099"/>
              <a:gd name="connsiteY4" fmla="*/ 0 h 6848475"/>
              <a:gd name="connsiteX0" fmla="*/ 0 w 9184480"/>
              <a:gd name="connsiteY0" fmla="*/ 0 h 6848475"/>
              <a:gd name="connsiteX1" fmla="*/ 9184480 w 9184480"/>
              <a:gd name="connsiteY1" fmla="*/ 0 h 6848475"/>
              <a:gd name="connsiteX2" fmla="*/ 7286624 w 9184480"/>
              <a:gd name="connsiteY2" fmla="*/ 6848475 h 6848475"/>
              <a:gd name="connsiteX3" fmla="*/ 0 w 9184480"/>
              <a:gd name="connsiteY3" fmla="*/ 6848475 h 6848475"/>
              <a:gd name="connsiteX4" fmla="*/ 0 w 9184480"/>
              <a:gd name="connsiteY4" fmla="*/ 0 h 6848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480" h="6848475">
                <a:moveTo>
                  <a:pt x="0" y="0"/>
                </a:moveTo>
                <a:lnTo>
                  <a:pt x="9184480" y="0"/>
                </a:lnTo>
                <a:lnTo>
                  <a:pt x="7286624" y="6848475"/>
                </a:lnTo>
                <a:lnTo>
                  <a:pt x="0" y="6848475"/>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p:cNvSpPr>
            <a:spLocks noGrp="1"/>
          </p:cNvSpPr>
          <p:nvPr>
            <p:ph type="ctrTitle"/>
          </p:nvPr>
        </p:nvSpPr>
        <p:spPr>
          <a:xfrm>
            <a:off x="489388" y="1455738"/>
            <a:ext cx="7562412" cy="1484312"/>
          </a:xfrm>
        </p:spPr>
        <p:txBody>
          <a:bodyPr anchor="b">
            <a:normAutofit/>
          </a:bodyPr>
          <a:lstStyle>
            <a:lvl1pPr algn="l">
              <a:defRPr sz="4800">
                <a:solidFill>
                  <a:schemeClr val="tx2"/>
                </a:solidFill>
              </a:defRPr>
            </a:lvl1pPr>
          </a:lstStyle>
          <a:p>
            <a:r>
              <a:rPr lang="en-US"/>
              <a:t>Click to edit Master title style</a:t>
            </a:r>
            <a:endParaRPr lang="en-NZ"/>
          </a:p>
        </p:txBody>
      </p:sp>
      <p:sp>
        <p:nvSpPr>
          <p:cNvPr id="3" name="Subtitle 2"/>
          <p:cNvSpPr>
            <a:spLocks noGrp="1"/>
          </p:cNvSpPr>
          <p:nvPr>
            <p:ph type="subTitle" idx="1"/>
          </p:nvPr>
        </p:nvSpPr>
        <p:spPr>
          <a:xfrm>
            <a:off x="489388" y="2965450"/>
            <a:ext cx="7562412" cy="1204803"/>
          </a:xfrm>
        </p:spPr>
        <p:txBody>
          <a:bodyPr>
            <a:noAutofit/>
          </a:bodyPr>
          <a:lstStyle>
            <a:lvl1pPr marL="0" indent="0" algn="l">
              <a:buNone/>
              <a:defRPr sz="4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Tree>
    <p:extLst>
      <p:ext uri="{BB962C8B-B14F-4D97-AF65-F5344CB8AC3E}">
        <p14:creationId xmlns:p14="http://schemas.microsoft.com/office/powerpoint/2010/main" val="5462817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Text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6050826" y="418293"/>
            <a:ext cx="4114800" cy="365125"/>
          </a:xfrm>
        </p:spPr>
        <p:txBody>
          <a:bodyPr/>
          <a:lstStyle>
            <a:lvl1pPr algn="r">
              <a:defRPr sz="1000">
                <a:solidFill>
                  <a:schemeClr val="tx2"/>
                </a:solidFill>
              </a:defRPr>
            </a:lvl1pPr>
          </a:lstStyle>
          <a:p>
            <a:r>
              <a:rPr lang="en-NZ"/>
              <a:t>Presentation Title</a:t>
            </a:r>
          </a:p>
        </p:txBody>
      </p:sp>
      <p:sp>
        <p:nvSpPr>
          <p:cNvPr id="4" name="Date Placeholder 3"/>
          <p:cNvSpPr>
            <a:spLocks noGrp="1"/>
          </p:cNvSpPr>
          <p:nvPr>
            <p:ph type="dt" sz="half" idx="10"/>
          </p:nvPr>
        </p:nvSpPr>
        <p:spPr>
          <a:xfrm>
            <a:off x="10108944" y="418293"/>
            <a:ext cx="1111505" cy="365125"/>
          </a:xfrm>
        </p:spPr>
        <p:txBody>
          <a:bodyPr/>
          <a:lstStyle>
            <a:lvl1pPr>
              <a:defRPr sz="1000">
                <a:solidFill>
                  <a:schemeClr val="tx2"/>
                </a:solidFill>
              </a:defRPr>
            </a:lvl1pPr>
          </a:lstStyle>
          <a:p>
            <a:r>
              <a:rPr lang="en-NZ"/>
              <a:t>Day and Month</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195117"/>
            <a:ext cx="12192000" cy="667331"/>
          </a:xfrm>
          <a:prstGeom prst="rect">
            <a:avLst/>
          </a:prstGeom>
        </p:spPr>
      </p:pic>
      <p:sp>
        <p:nvSpPr>
          <p:cNvPr id="2" name="Title 1"/>
          <p:cNvSpPr>
            <a:spLocks noGrp="1"/>
          </p:cNvSpPr>
          <p:nvPr>
            <p:ph type="title"/>
          </p:nvPr>
        </p:nvSpPr>
        <p:spPr>
          <a:xfrm>
            <a:off x="521226" y="1302119"/>
            <a:ext cx="10515600" cy="1325563"/>
          </a:xfrm>
        </p:spPr>
        <p:txBody>
          <a:bodyPr>
            <a:normAutofit/>
          </a:bodyPr>
          <a:lstStyle>
            <a:lvl1pPr>
              <a:defRPr sz="5400">
                <a:solidFill>
                  <a:schemeClr val="tx2"/>
                </a:solidFill>
                <a:latin typeface="+mn-lt"/>
              </a:defRPr>
            </a:lvl1pPr>
          </a:lstStyle>
          <a:p>
            <a:r>
              <a:rPr lang="en-US"/>
              <a:t>Click to edit Master title style</a:t>
            </a:r>
            <a:endParaRPr lang="en-NZ"/>
          </a:p>
        </p:txBody>
      </p:sp>
      <p:sp>
        <p:nvSpPr>
          <p:cNvPr id="3" name="Content Placeholder 2"/>
          <p:cNvSpPr>
            <a:spLocks noGrp="1"/>
          </p:cNvSpPr>
          <p:nvPr>
            <p:ph idx="1"/>
          </p:nvPr>
        </p:nvSpPr>
        <p:spPr>
          <a:xfrm>
            <a:off x="564356" y="2889851"/>
            <a:ext cx="10472470" cy="3027871"/>
          </a:xfrm>
        </p:spPr>
        <p:txBody>
          <a:bodyPr/>
          <a:lstStyle>
            <a:lvl1pPr marL="0" indent="0">
              <a:lnSpc>
                <a:spcPct val="100000"/>
              </a:lnSpc>
              <a:buNone/>
              <a:defRPr sz="2400">
                <a:solidFill>
                  <a:schemeClr val="tx2"/>
                </a:solidFill>
              </a:defRPr>
            </a:lvl1pPr>
            <a:lvl2pPr marL="896938" indent="-361950">
              <a:lnSpc>
                <a:spcPct val="100000"/>
              </a:lnSpc>
              <a:spcBef>
                <a:spcPts val="1200"/>
              </a:spcBef>
              <a:defRPr sz="2400">
                <a:solidFill>
                  <a:schemeClr val="tx2"/>
                </a:solidFill>
              </a:defRPr>
            </a:lvl2pPr>
            <a:lvl3pPr marL="1431925" indent="-354013">
              <a:lnSpc>
                <a:spcPct val="100000"/>
              </a:lnSpc>
              <a:spcBef>
                <a:spcPts val="1000"/>
              </a:spcBef>
              <a:buFont typeface="Arial" panose="020B0604020202020204" pitchFamily="34" charset="0"/>
              <a:buChar char="»"/>
              <a:defRPr sz="2400">
                <a:solidFill>
                  <a:schemeClr val="tx2"/>
                </a:solidFill>
              </a:defRPr>
            </a:lvl3pPr>
            <a:lvl4pPr>
              <a:lnSpc>
                <a:spcPct val="100000"/>
              </a:lnSpc>
              <a:defRPr>
                <a:solidFill>
                  <a:schemeClr val="tx2"/>
                </a:solidFill>
              </a:defRPr>
            </a:lvl4pPr>
            <a:lvl5pPr>
              <a:lnSpc>
                <a:spcPct val="100000"/>
              </a:lnSpc>
              <a:defRPr>
                <a:solidFill>
                  <a:schemeClr val="tx2"/>
                </a:solidFill>
              </a:defRPr>
            </a:lvl5pPr>
          </a:lstStyle>
          <a:p>
            <a:pPr lvl="0"/>
            <a:r>
              <a:rPr lang="en-US"/>
              <a:t>Click to edit Master text styles</a:t>
            </a:r>
          </a:p>
          <a:p>
            <a:pPr lvl="1"/>
            <a:r>
              <a:rPr lang="en-US"/>
              <a:t>Second level</a:t>
            </a:r>
          </a:p>
          <a:p>
            <a:pPr lvl="2"/>
            <a:r>
              <a:rPr lang="en-US"/>
              <a:t>Third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4356" y="334825"/>
            <a:ext cx="2336006" cy="584002"/>
          </a:xfrm>
          <a:prstGeom prst="rect">
            <a:avLst/>
          </a:prstGeom>
        </p:spPr>
      </p:pic>
      <p:cxnSp>
        <p:nvCxnSpPr>
          <p:cNvPr id="14" name="Straight Connector 13"/>
          <p:cNvCxnSpPr/>
          <p:nvPr userDrawn="1"/>
        </p:nvCxnSpPr>
        <p:spPr>
          <a:xfrm>
            <a:off x="10135392" y="542512"/>
            <a:ext cx="0" cy="113803"/>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11220449" y="416850"/>
            <a:ext cx="564427" cy="365125"/>
          </a:xfrm>
          <a:prstGeom prst="rect">
            <a:avLst/>
          </a:prstGeom>
        </p:spPr>
        <p:txBody>
          <a:bodyPr vert="horz" lIns="91440" tIns="45720" rIns="91440" bIns="45720" rtlCol="0" anchor="ctr"/>
          <a:lstStyle>
            <a:lvl1pPr algn="r">
              <a:defRPr sz="1000" b="1">
                <a:solidFill>
                  <a:schemeClr val="tx2"/>
                </a:solidFill>
              </a:defRPr>
            </a:lvl1pPr>
          </a:lstStyle>
          <a:p>
            <a:fld id="{195E159E-8A7D-4D55-800F-D6D8D6F96419}" type="slidenum">
              <a:rPr lang="en-NZ" smtClean="0"/>
              <a:pPr/>
              <a:t>‹#›</a:t>
            </a:fld>
            <a:endParaRPr lang="en-NZ"/>
          </a:p>
        </p:txBody>
      </p:sp>
    </p:spTree>
    <p:extLst>
      <p:ext uri="{BB962C8B-B14F-4D97-AF65-F5344CB8AC3E}">
        <p14:creationId xmlns:p14="http://schemas.microsoft.com/office/powerpoint/2010/main" val="423212800"/>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Graphic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195117"/>
            <a:ext cx="12192000" cy="667331"/>
          </a:xfrm>
          <a:prstGeom prst="rect">
            <a:avLst/>
          </a:prstGeom>
        </p:spPr>
      </p:pic>
      <p:sp>
        <p:nvSpPr>
          <p:cNvPr id="2" name="Title 1"/>
          <p:cNvSpPr>
            <a:spLocks noGrp="1"/>
          </p:cNvSpPr>
          <p:nvPr>
            <p:ph type="title"/>
          </p:nvPr>
        </p:nvSpPr>
        <p:spPr>
          <a:xfrm>
            <a:off x="521226" y="1683095"/>
            <a:ext cx="3174474" cy="1325563"/>
          </a:xfrm>
        </p:spPr>
        <p:txBody>
          <a:bodyPr anchor="t" anchorCtr="0">
            <a:noAutofit/>
          </a:bodyPr>
          <a:lstStyle>
            <a:lvl1pPr>
              <a:defRPr sz="5400">
                <a:solidFill>
                  <a:schemeClr val="tx2"/>
                </a:solidFill>
                <a:latin typeface="+mn-lt"/>
              </a:defRPr>
            </a:lvl1pPr>
          </a:lstStyle>
          <a:p>
            <a:r>
              <a:rPr lang="en-US"/>
              <a:t>Click to edit Master title style</a:t>
            </a:r>
            <a:endParaRPr lang="en-NZ"/>
          </a:p>
        </p:txBody>
      </p:sp>
      <p:sp>
        <p:nvSpPr>
          <p:cNvPr id="3" name="Content Placeholder 2"/>
          <p:cNvSpPr>
            <a:spLocks noGrp="1"/>
          </p:cNvSpPr>
          <p:nvPr>
            <p:ph idx="1"/>
          </p:nvPr>
        </p:nvSpPr>
        <p:spPr>
          <a:xfrm>
            <a:off x="3937000" y="1482475"/>
            <a:ext cx="7099826" cy="4486526"/>
          </a:xfrm>
        </p:spPr>
        <p:txBody>
          <a:bodyPr/>
          <a:lstStyle>
            <a:lvl1pPr marL="0" indent="0">
              <a:lnSpc>
                <a:spcPct val="100000"/>
              </a:lnSpc>
              <a:buNone/>
              <a:defRPr sz="2400">
                <a:solidFill>
                  <a:schemeClr val="tx2"/>
                </a:solidFill>
              </a:defRPr>
            </a:lvl1pPr>
            <a:lvl2pPr marL="896938" indent="-361950">
              <a:lnSpc>
                <a:spcPct val="100000"/>
              </a:lnSpc>
              <a:spcBef>
                <a:spcPts val="1200"/>
              </a:spcBef>
              <a:defRPr sz="2400">
                <a:solidFill>
                  <a:schemeClr val="tx2"/>
                </a:solidFill>
              </a:defRPr>
            </a:lvl2pPr>
            <a:lvl3pPr marL="1431925" indent="-354013">
              <a:lnSpc>
                <a:spcPct val="100000"/>
              </a:lnSpc>
              <a:spcBef>
                <a:spcPts val="1000"/>
              </a:spcBef>
              <a:buFont typeface="Arial" panose="020B0604020202020204" pitchFamily="34" charset="0"/>
              <a:buChar char="»"/>
              <a:defRPr sz="2400">
                <a:solidFill>
                  <a:schemeClr val="tx2"/>
                </a:solidFill>
              </a:defRPr>
            </a:lvl3pPr>
            <a:lvl4pPr>
              <a:lnSpc>
                <a:spcPct val="100000"/>
              </a:lnSpc>
              <a:defRPr>
                <a:solidFill>
                  <a:schemeClr val="tx2"/>
                </a:solidFill>
              </a:defRPr>
            </a:lvl4pPr>
            <a:lvl5pPr>
              <a:lnSpc>
                <a:spcPct val="100000"/>
              </a:lnSpc>
              <a:defRPr>
                <a:solidFill>
                  <a:schemeClr val="tx2"/>
                </a:solidFill>
              </a:defRPr>
            </a:lvl5pPr>
          </a:lstStyle>
          <a:p>
            <a:pPr lvl="0"/>
            <a:r>
              <a:rPr lang="en-US"/>
              <a:t>Click to edit Master text styles</a:t>
            </a:r>
          </a:p>
          <a:p>
            <a:pPr lvl="1"/>
            <a:r>
              <a:rPr lang="en-US"/>
              <a:t>Second level</a:t>
            </a:r>
          </a:p>
          <a:p>
            <a:pPr lvl="2"/>
            <a:r>
              <a:rPr lang="en-US"/>
              <a:t>Third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4356" y="334825"/>
            <a:ext cx="2336006" cy="584002"/>
          </a:xfrm>
          <a:prstGeom prst="rect">
            <a:avLst/>
          </a:prstGeom>
        </p:spPr>
      </p:pic>
      <p:sp>
        <p:nvSpPr>
          <p:cNvPr id="11"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5E159E-8A7D-4D55-800F-D6D8D6F96419}" type="slidenum">
              <a:rPr lang="en-NZ" smtClean="0"/>
              <a:t>‹#›</a:t>
            </a:fld>
            <a:endParaRPr lang="en-NZ"/>
          </a:p>
        </p:txBody>
      </p:sp>
      <p:sp>
        <p:nvSpPr>
          <p:cNvPr id="12" name="Footer Placeholder 4"/>
          <p:cNvSpPr>
            <a:spLocks noGrp="1"/>
          </p:cNvSpPr>
          <p:nvPr>
            <p:ph type="ftr" sz="quarter" idx="11"/>
          </p:nvPr>
        </p:nvSpPr>
        <p:spPr>
          <a:xfrm>
            <a:off x="6050826" y="418293"/>
            <a:ext cx="4114800" cy="365125"/>
          </a:xfrm>
        </p:spPr>
        <p:txBody>
          <a:bodyPr/>
          <a:lstStyle>
            <a:lvl1pPr algn="r">
              <a:defRPr sz="1000">
                <a:solidFill>
                  <a:schemeClr val="tx2"/>
                </a:solidFill>
              </a:defRPr>
            </a:lvl1pPr>
          </a:lstStyle>
          <a:p>
            <a:r>
              <a:rPr lang="en-NZ"/>
              <a:t>Presentation Title</a:t>
            </a:r>
          </a:p>
        </p:txBody>
      </p:sp>
      <p:sp>
        <p:nvSpPr>
          <p:cNvPr id="13" name="Date Placeholder 3"/>
          <p:cNvSpPr>
            <a:spLocks noGrp="1"/>
          </p:cNvSpPr>
          <p:nvPr>
            <p:ph type="dt" sz="half" idx="10"/>
          </p:nvPr>
        </p:nvSpPr>
        <p:spPr>
          <a:xfrm>
            <a:off x="10108944" y="418293"/>
            <a:ext cx="1111505" cy="365125"/>
          </a:xfrm>
        </p:spPr>
        <p:txBody>
          <a:bodyPr/>
          <a:lstStyle>
            <a:lvl1pPr>
              <a:defRPr sz="1000">
                <a:solidFill>
                  <a:schemeClr val="tx2"/>
                </a:solidFill>
              </a:defRPr>
            </a:lvl1pPr>
          </a:lstStyle>
          <a:p>
            <a:r>
              <a:rPr lang="en-NZ"/>
              <a:t>Day and Month</a:t>
            </a:r>
          </a:p>
        </p:txBody>
      </p:sp>
      <p:cxnSp>
        <p:nvCxnSpPr>
          <p:cNvPr id="15" name="Straight Connector 14"/>
          <p:cNvCxnSpPr/>
          <p:nvPr userDrawn="1"/>
        </p:nvCxnSpPr>
        <p:spPr>
          <a:xfrm>
            <a:off x="10135392" y="542512"/>
            <a:ext cx="0" cy="113803"/>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Slide Number Placeholder 5"/>
          <p:cNvSpPr txBox="1">
            <a:spLocks/>
          </p:cNvSpPr>
          <p:nvPr userDrawn="1"/>
        </p:nvSpPr>
        <p:spPr>
          <a:xfrm>
            <a:off x="11220449" y="416850"/>
            <a:ext cx="564427" cy="36512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5E159E-8A7D-4D55-800F-D6D8D6F96419}" type="slidenum">
              <a:rPr lang="en-NZ" smtClean="0"/>
              <a:pPr/>
              <a:t>‹#›</a:t>
            </a:fld>
            <a:endParaRPr lang="en-NZ"/>
          </a:p>
        </p:txBody>
      </p:sp>
    </p:spTree>
    <p:extLst>
      <p:ext uri="{BB962C8B-B14F-4D97-AF65-F5344CB8AC3E}">
        <p14:creationId xmlns:p14="http://schemas.microsoft.com/office/powerpoint/2010/main" val="2534798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
        <p:nvSpPr>
          <p:cNvPr id="8" name="TextBox 7">
            <a:extLst>
              <a:ext uri="{FF2B5EF4-FFF2-40B4-BE49-F238E27FC236}">
                <a16:creationId xmlns:a16="http://schemas.microsoft.com/office/drawing/2014/main" id="{9E77CA52-9475-53EF-2DA3-701BA487D1B4}"/>
              </a:ext>
            </a:extLst>
          </p:cNvPr>
          <p:cNvSpPr txBox="1"/>
          <p:nvPr>
            <p:extLst>
              <p:ext uri="{1162E1C5-73C7-4A58-AE30-91384D911F3F}">
                <p184:classification xmlns:p184="http://schemas.microsoft.com/office/powerpoint/2018/4/main" val="ftr"/>
              </p:ext>
            </p:extLst>
          </p:nvPr>
        </p:nvSpPr>
        <p:spPr>
          <a:xfrm>
            <a:off x="5641150" y="6642100"/>
            <a:ext cx="938212"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[IN-CONFIDENCE]</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E07516-016D-F34B-665E-1C5E925F10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E01EDFAC-49BD-7B78-D5E4-29974331ED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C19B2707-0D0C-E342-C16E-7A6C95C1CA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65DCAE-141E-458A-9717-123E1F508B6B}" type="datetimeFigureOut">
              <a:rPr lang="en-NZ" smtClean="0"/>
              <a:t>16/11/2023</a:t>
            </a:fld>
            <a:endParaRPr lang="en-NZ"/>
          </a:p>
        </p:txBody>
      </p:sp>
      <p:sp>
        <p:nvSpPr>
          <p:cNvPr id="5" name="Footer Placeholder 4">
            <a:extLst>
              <a:ext uri="{FF2B5EF4-FFF2-40B4-BE49-F238E27FC236}">
                <a16:creationId xmlns:a16="http://schemas.microsoft.com/office/drawing/2014/main" id="{26DCFA6F-2284-F43A-8637-2DC76F25ED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B0D36251-5AA4-43C3-0937-1CFEA52221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8DF5DD-ECAD-4E7A-883F-C629AA98CEF0}" type="slidenum">
              <a:rPr lang="en-NZ" smtClean="0"/>
              <a:t>‹#›</a:t>
            </a:fld>
            <a:endParaRPr lang="en-NZ"/>
          </a:p>
        </p:txBody>
      </p:sp>
      <p:sp>
        <p:nvSpPr>
          <p:cNvPr id="8" name="TextBox 7">
            <a:extLst>
              <a:ext uri="{FF2B5EF4-FFF2-40B4-BE49-F238E27FC236}">
                <a16:creationId xmlns:a16="http://schemas.microsoft.com/office/drawing/2014/main" id="{56B81D7A-7255-2BDE-7276-957EC98DA135}"/>
              </a:ext>
            </a:extLst>
          </p:cNvPr>
          <p:cNvSpPr txBox="1"/>
          <p:nvPr>
            <p:extLst>
              <p:ext uri="{1162E1C5-73C7-4A58-AE30-91384D911F3F}">
                <p184:classification xmlns:p184="http://schemas.microsoft.com/office/powerpoint/2018/4/main" val="ftr"/>
              </p:ext>
            </p:extLst>
          </p:nvPr>
        </p:nvSpPr>
        <p:spPr>
          <a:xfrm>
            <a:off x="5687187" y="6705600"/>
            <a:ext cx="84613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[UNCLASSIFIED]</a:t>
            </a:r>
          </a:p>
        </p:txBody>
      </p:sp>
    </p:spTree>
    <p:extLst>
      <p:ext uri="{BB962C8B-B14F-4D97-AF65-F5344CB8AC3E}">
        <p14:creationId xmlns:p14="http://schemas.microsoft.com/office/powerpoint/2010/main" val="157596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NZ"/>
              <a:t>Day and Month</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NZ"/>
              <a:t>Presentation Title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5E159E-8A7D-4D55-800F-D6D8D6F96419}" type="slidenum">
              <a:rPr lang="en-NZ" smtClean="0"/>
              <a:t>‹#›</a:t>
            </a:fld>
            <a:endParaRPr lang="en-NZ"/>
          </a:p>
        </p:txBody>
      </p:sp>
      <p:sp>
        <p:nvSpPr>
          <p:cNvPr id="8" name="TextBox 7">
            <a:extLst>
              <a:ext uri="{FF2B5EF4-FFF2-40B4-BE49-F238E27FC236}">
                <a16:creationId xmlns:a16="http://schemas.microsoft.com/office/drawing/2014/main" id="{FAD9861D-372A-1399-D894-2C2D9595A31D}"/>
              </a:ext>
            </a:extLst>
          </p:cNvPr>
          <p:cNvSpPr txBox="1"/>
          <p:nvPr>
            <p:extLst>
              <p:ext uri="{1162E1C5-73C7-4A58-AE30-91384D911F3F}">
                <p184:classification xmlns:p184="http://schemas.microsoft.com/office/powerpoint/2018/4/main" val="ftr"/>
              </p:ext>
            </p:extLst>
          </p:nvPr>
        </p:nvSpPr>
        <p:spPr>
          <a:xfrm>
            <a:off x="5687187" y="6705600"/>
            <a:ext cx="84613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[UNCLASSIFIED]</a:t>
            </a:r>
          </a:p>
        </p:txBody>
      </p:sp>
    </p:spTree>
    <p:extLst>
      <p:ext uri="{BB962C8B-B14F-4D97-AF65-F5344CB8AC3E}">
        <p14:creationId xmlns:p14="http://schemas.microsoft.com/office/powerpoint/2010/main" val="132380294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1.xml"/><Relationship Id="rId4" Type="http://schemas.openxmlformats.org/officeDocument/2006/relationships/hyperlink" Target="https://mhud.sharepoint.com/:x:/s/insights/EZOCRT3cK4NJlfxpxljDnuABwD0kJlwVRgd1E56Cf9kkEA?e=u5GJ9y&amp;CID=8D961D2E-AF47-43A6-BDB6-92BDE00F3DC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F5FF8-33DD-4BF2-B696-31F976554BE7}"/>
              </a:ext>
            </a:extLst>
          </p:cNvPr>
          <p:cNvSpPr>
            <a:spLocks noGrp="1"/>
          </p:cNvSpPr>
          <p:nvPr>
            <p:ph type="ctrTitle"/>
          </p:nvPr>
        </p:nvSpPr>
        <p:spPr/>
        <p:txBody>
          <a:bodyPr/>
          <a:lstStyle/>
          <a:p>
            <a:endParaRPr lang="en-NZ"/>
          </a:p>
        </p:txBody>
      </p:sp>
      <p:sp>
        <p:nvSpPr>
          <p:cNvPr id="3" name="Subtitle 2">
            <a:extLst>
              <a:ext uri="{FF2B5EF4-FFF2-40B4-BE49-F238E27FC236}">
                <a16:creationId xmlns:a16="http://schemas.microsoft.com/office/drawing/2014/main" id="{072F8E4B-36BF-44E5-BCD2-1C1B465107E1}"/>
              </a:ext>
            </a:extLst>
          </p:cNvPr>
          <p:cNvSpPr>
            <a:spLocks noGrp="1"/>
          </p:cNvSpPr>
          <p:nvPr>
            <p:ph type="subTitle" idx="1"/>
          </p:nvPr>
        </p:nvSpPr>
        <p:spPr/>
        <p:txBody>
          <a:bodyPr/>
          <a:lstStyle/>
          <a:p>
            <a:endParaRPr lang="en-NZ"/>
          </a:p>
        </p:txBody>
      </p:sp>
      <p:pic>
        <p:nvPicPr>
          <p:cNvPr id="5" name="Picture 4">
            <a:extLst>
              <a:ext uri="{FF2B5EF4-FFF2-40B4-BE49-F238E27FC236}">
                <a16:creationId xmlns:a16="http://schemas.microsoft.com/office/drawing/2014/main" id="{3724A120-4548-4C03-A6E1-641569B21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5628" cy="7055893"/>
          </a:xfrm>
          <a:prstGeom prst="rect">
            <a:avLst/>
          </a:prstGeom>
        </p:spPr>
      </p:pic>
      <p:sp>
        <p:nvSpPr>
          <p:cNvPr id="6" name="TextBox 5">
            <a:extLst>
              <a:ext uri="{FF2B5EF4-FFF2-40B4-BE49-F238E27FC236}">
                <a16:creationId xmlns:a16="http://schemas.microsoft.com/office/drawing/2014/main" id="{85CCE5CF-376C-456A-A48A-F713A50F9974}"/>
              </a:ext>
            </a:extLst>
          </p:cNvPr>
          <p:cNvSpPr txBox="1"/>
          <p:nvPr/>
        </p:nvSpPr>
        <p:spPr>
          <a:xfrm>
            <a:off x="1000461" y="1600200"/>
            <a:ext cx="11046537" cy="2431435"/>
          </a:xfrm>
          <a:prstGeom prst="rect">
            <a:avLst/>
          </a:prstGeom>
          <a:noFill/>
        </p:spPr>
        <p:txBody>
          <a:bodyPr wrap="square" lIns="91440" tIns="45720" rIns="91440" bIns="45720" rtlCol="0" anchor="t">
            <a:spAutoFit/>
          </a:bodyPr>
          <a:lstStyle/>
          <a:p>
            <a:pPr algn="r"/>
            <a:r>
              <a:rPr lang="en-NZ" sz="4800" b="1" dirty="0">
                <a:solidFill>
                  <a:srgbClr val="FFFFFF"/>
                </a:solidFill>
                <a:ea typeface="+mn-lt"/>
                <a:cs typeface="+mn-lt"/>
              </a:rPr>
              <a:t>What drives rents in New Zealand</a:t>
            </a:r>
            <a:endParaRPr lang="en-NZ" sz="4800" b="1" dirty="0">
              <a:solidFill>
                <a:srgbClr val="FFFFFF"/>
              </a:solidFill>
              <a:cs typeface="Calibri"/>
            </a:endParaRPr>
          </a:p>
          <a:p>
            <a:pPr algn="r"/>
            <a:endParaRPr lang="en-NZ" sz="4800" b="1" dirty="0">
              <a:solidFill>
                <a:schemeClr val="bg1"/>
              </a:solidFill>
              <a:cs typeface="Calibri"/>
            </a:endParaRPr>
          </a:p>
          <a:p>
            <a:pPr algn="r"/>
            <a:r>
              <a:rPr lang="en-NZ" sz="2800" b="1" i="1" dirty="0">
                <a:solidFill>
                  <a:schemeClr val="bg1"/>
                </a:solidFill>
              </a:rPr>
              <a:t>Joint research paper with Treasury and RBNZ</a:t>
            </a:r>
            <a:endParaRPr lang="en-NZ" sz="2800" dirty="0">
              <a:solidFill>
                <a:schemeClr val="bg1"/>
              </a:solidFill>
              <a:cs typeface="Calibri"/>
            </a:endParaRPr>
          </a:p>
          <a:p>
            <a:pPr algn="r"/>
            <a:r>
              <a:rPr lang="en-NZ" sz="2800" b="1" i="1" dirty="0">
                <a:solidFill>
                  <a:schemeClr val="bg1"/>
                </a:solidFill>
              </a:rPr>
              <a:t>November 2023</a:t>
            </a:r>
            <a:endParaRPr lang="en-NZ" sz="2800" dirty="0">
              <a:solidFill>
                <a:schemeClr val="bg1"/>
              </a:solidFill>
              <a:cs typeface="Calibri"/>
            </a:endParaRPr>
          </a:p>
        </p:txBody>
      </p:sp>
    </p:spTree>
    <p:extLst>
      <p:ext uri="{BB962C8B-B14F-4D97-AF65-F5344CB8AC3E}">
        <p14:creationId xmlns:p14="http://schemas.microsoft.com/office/powerpoint/2010/main" val="751648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40836" y="267017"/>
            <a:ext cx="2041872" cy="664789"/>
          </a:xfrm>
        </p:spPr>
        <p:txBody>
          <a:bodyPr>
            <a:normAutofit/>
          </a:bodyPr>
          <a:lstStyle/>
          <a:p>
            <a:r>
              <a:rPr lang="en-NZ" sz="3200" b="1" dirty="0"/>
              <a:t>Outlook</a:t>
            </a:r>
            <a:endParaRPr lang="en-NZ" sz="4000" dirty="0"/>
          </a:p>
        </p:txBody>
      </p:sp>
      <p:sp>
        <p:nvSpPr>
          <p:cNvPr id="5" name="Content Placeholder 4"/>
          <p:cNvSpPr>
            <a:spLocks noGrp="1"/>
          </p:cNvSpPr>
          <p:nvPr>
            <p:ph idx="1"/>
          </p:nvPr>
        </p:nvSpPr>
        <p:spPr>
          <a:xfrm>
            <a:off x="-342900" y="1615033"/>
            <a:ext cx="6103620" cy="5051782"/>
          </a:xfrm>
        </p:spPr>
        <p:txBody>
          <a:bodyPr vert="horz" lIns="91440" tIns="45720" rIns="91440" bIns="45720" rtlCol="0" anchor="t">
            <a:normAutofit/>
          </a:bodyPr>
          <a:lstStyle/>
          <a:p>
            <a:pPr marL="1106170" lvl="1" indent="-571500">
              <a:lnSpc>
                <a:spcPct val="80000"/>
              </a:lnSpc>
            </a:pPr>
            <a:endParaRPr lang="en-NZ" dirty="0"/>
          </a:p>
          <a:p>
            <a:pPr marL="1106170" lvl="1" indent="-571500">
              <a:lnSpc>
                <a:spcPct val="80000"/>
              </a:lnSpc>
            </a:pPr>
            <a:endParaRPr lang="en-NZ" dirty="0"/>
          </a:p>
          <a:p>
            <a:pPr marL="1106170" lvl="1" indent="-571500">
              <a:lnSpc>
                <a:spcPct val="80000"/>
              </a:lnSpc>
            </a:pPr>
            <a:endParaRPr lang="en-NZ" dirty="0"/>
          </a:p>
          <a:p>
            <a:pPr marL="1106170" lvl="1" indent="-571500">
              <a:lnSpc>
                <a:spcPct val="80000"/>
              </a:lnSpc>
            </a:pPr>
            <a:endParaRPr lang="en-NZ" dirty="0"/>
          </a:p>
        </p:txBody>
      </p:sp>
      <p:sp>
        <p:nvSpPr>
          <p:cNvPr id="2" name="Slide Number Placeholder 1"/>
          <p:cNvSpPr>
            <a:spLocks noGrp="1"/>
          </p:cNvSpPr>
          <p:nvPr>
            <p:ph type="sldNum" sz="quarter" idx="4"/>
          </p:nvPr>
        </p:nvSpPr>
        <p:spPr/>
        <p:txBody>
          <a:bodyPr/>
          <a:lstStyle/>
          <a:p>
            <a:fld id="{195E159E-8A7D-4D55-800F-D6D8D6F96419}" type="slidenum">
              <a:rPr lang="en-NZ" smtClean="0"/>
              <a:pPr/>
              <a:t>10</a:t>
            </a:fld>
            <a:endParaRPr lang="en-NZ"/>
          </a:p>
        </p:txBody>
      </p:sp>
      <p:pic>
        <p:nvPicPr>
          <p:cNvPr id="4098" name="Picture 2" descr="A graph with lines and text&#10;&#10;Description automatically generated">
            <a:extLst>
              <a:ext uri="{FF2B5EF4-FFF2-40B4-BE49-F238E27FC236}">
                <a16:creationId xmlns:a16="http://schemas.microsoft.com/office/drawing/2014/main" id="{643421DF-915A-750B-683B-D80A6368D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6955" y="2287827"/>
            <a:ext cx="8794376" cy="3517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4">
            <a:extLst>
              <a:ext uri="{FF2B5EF4-FFF2-40B4-BE49-F238E27FC236}">
                <a16:creationId xmlns:a16="http://schemas.microsoft.com/office/drawing/2014/main" id="{DB47D3DE-A623-29E8-6FEA-3AFD646F546B}"/>
              </a:ext>
            </a:extLst>
          </p:cNvPr>
          <p:cNvSpPr txBox="1">
            <a:spLocks/>
          </p:cNvSpPr>
          <p:nvPr/>
        </p:nvSpPr>
        <p:spPr>
          <a:xfrm>
            <a:off x="1182848" y="1143621"/>
            <a:ext cx="10796631" cy="1063593"/>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2"/>
                </a:solidFill>
                <a:latin typeface="+mn-lt"/>
                <a:ea typeface="+mn-ea"/>
                <a:cs typeface="+mn-cs"/>
              </a:defRPr>
            </a:lvl1pPr>
            <a:lvl2pPr marL="896938" indent="-361950" algn="l" defTabSz="914400" rtl="0" eaLnBrk="1" latinLnBrk="0" hangingPunct="1">
              <a:lnSpc>
                <a:spcPct val="100000"/>
              </a:lnSpc>
              <a:spcBef>
                <a:spcPts val="1200"/>
              </a:spcBef>
              <a:buFont typeface="Arial" panose="020B0604020202020204" pitchFamily="34" charset="0"/>
              <a:buChar char="•"/>
              <a:defRPr sz="2400" kern="1200">
                <a:solidFill>
                  <a:schemeClr val="tx2"/>
                </a:solidFill>
                <a:latin typeface="+mn-lt"/>
                <a:ea typeface="+mn-ea"/>
                <a:cs typeface="+mn-cs"/>
              </a:defRPr>
            </a:lvl2pPr>
            <a:lvl3pPr marL="1431925" indent="-354013" algn="l" defTabSz="914400" rtl="0" eaLnBrk="1" latinLnBrk="0" hangingPunct="1">
              <a:lnSpc>
                <a:spcPct val="100000"/>
              </a:lnSpc>
              <a:spcBef>
                <a:spcPts val="1000"/>
              </a:spcBef>
              <a:buFont typeface="Arial" panose="020B0604020202020204" pitchFamily="34" charset="0"/>
              <a:buChar char="»"/>
              <a:defRPr sz="24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06170" lvl="1" indent="-571500">
              <a:lnSpc>
                <a:spcPct val="80000"/>
              </a:lnSpc>
            </a:pPr>
            <a:endParaRPr lang="en-NZ" dirty="0"/>
          </a:p>
          <a:p>
            <a:pPr marL="534670" lvl="1" indent="0">
              <a:lnSpc>
                <a:spcPct val="80000"/>
              </a:lnSpc>
              <a:buNone/>
            </a:pPr>
            <a:r>
              <a:rPr lang="en-NZ" sz="2000" dirty="0"/>
              <a:t>Rents will remain high for a bit but should be near the peak now and will stabilize soon </a:t>
            </a:r>
          </a:p>
          <a:p>
            <a:pPr marL="1106170" lvl="1" indent="-571500">
              <a:lnSpc>
                <a:spcPct val="80000"/>
              </a:lnSpc>
            </a:pPr>
            <a:endParaRPr lang="en-NZ" sz="2000" dirty="0"/>
          </a:p>
          <a:p>
            <a:pPr marL="1106170" lvl="1" indent="-571500">
              <a:lnSpc>
                <a:spcPct val="80000"/>
              </a:lnSpc>
            </a:pPr>
            <a:endParaRPr lang="en-NZ" sz="2000" dirty="0"/>
          </a:p>
        </p:txBody>
      </p:sp>
    </p:spTree>
    <p:extLst>
      <p:ext uri="{BB962C8B-B14F-4D97-AF65-F5344CB8AC3E}">
        <p14:creationId xmlns:p14="http://schemas.microsoft.com/office/powerpoint/2010/main" val="3319822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42900" y="1615033"/>
            <a:ext cx="6103620" cy="5051782"/>
          </a:xfrm>
        </p:spPr>
        <p:txBody>
          <a:bodyPr vert="horz" lIns="91440" tIns="45720" rIns="91440" bIns="45720" rtlCol="0" anchor="t">
            <a:normAutofit/>
          </a:bodyPr>
          <a:lstStyle/>
          <a:p>
            <a:pPr marL="1106170" lvl="1" indent="-571500">
              <a:lnSpc>
                <a:spcPct val="80000"/>
              </a:lnSpc>
            </a:pPr>
            <a:endParaRPr lang="en-NZ" dirty="0"/>
          </a:p>
          <a:p>
            <a:pPr marL="1106170" lvl="1" indent="-571500">
              <a:lnSpc>
                <a:spcPct val="80000"/>
              </a:lnSpc>
            </a:pPr>
            <a:endParaRPr lang="en-NZ" dirty="0"/>
          </a:p>
          <a:p>
            <a:pPr marL="1106170" lvl="1" indent="-571500">
              <a:lnSpc>
                <a:spcPct val="80000"/>
              </a:lnSpc>
            </a:pPr>
            <a:endParaRPr lang="en-NZ" dirty="0"/>
          </a:p>
          <a:p>
            <a:pPr marL="1106170" lvl="1" indent="-571500">
              <a:lnSpc>
                <a:spcPct val="80000"/>
              </a:lnSpc>
            </a:pPr>
            <a:endParaRPr lang="en-NZ" dirty="0"/>
          </a:p>
        </p:txBody>
      </p:sp>
      <p:sp>
        <p:nvSpPr>
          <p:cNvPr id="2" name="Slide Number Placeholder 1"/>
          <p:cNvSpPr>
            <a:spLocks noGrp="1"/>
          </p:cNvSpPr>
          <p:nvPr>
            <p:ph type="sldNum" sz="quarter" idx="4"/>
          </p:nvPr>
        </p:nvSpPr>
        <p:spPr/>
        <p:txBody>
          <a:bodyPr/>
          <a:lstStyle/>
          <a:p>
            <a:fld id="{195E159E-8A7D-4D55-800F-D6D8D6F96419}" type="slidenum">
              <a:rPr lang="en-NZ" smtClean="0"/>
              <a:pPr/>
              <a:t>11</a:t>
            </a:fld>
            <a:endParaRPr lang="en-NZ"/>
          </a:p>
        </p:txBody>
      </p:sp>
      <p:sp>
        <p:nvSpPr>
          <p:cNvPr id="3" name="Content Placeholder 4">
            <a:extLst>
              <a:ext uri="{FF2B5EF4-FFF2-40B4-BE49-F238E27FC236}">
                <a16:creationId xmlns:a16="http://schemas.microsoft.com/office/drawing/2014/main" id="{DB47D3DE-A623-29E8-6FEA-3AFD646F546B}"/>
              </a:ext>
            </a:extLst>
          </p:cNvPr>
          <p:cNvSpPr txBox="1">
            <a:spLocks/>
          </p:cNvSpPr>
          <p:nvPr/>
        </p:nvSpPr>
        <p:spPr>
          <a:xfrm>
            <a:off x="-434151" y="1955884"/>
            <a:ext cx="5828272" cy="4376136"/>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2"/>
                </a:solidFill>
                <a:latin typeface="+mn-lt"/>
                <a:ea typeface="+mn-ea"/>
                <a:cs typeface="+mn-cs"/>
              </a:defRPr>
            </a:lvl1pPr>
            <a:lvl2pPr marL="896938" indent="-361950" algn="l" defTabSz="914400" rtl="0" eaLnBrk="1" latinLnBrk="0" hangingPunct="1">
              <a:lnSpc>
                <a:spcPct val="100000"/>
              </a:lnSpc>
              <a:spcBef>
                <a:spcPts val="1200"/>
              </a:spcBef>
              <a:buFont typeface="Arial" panose="020B0604020202020204" pitchFamily="34" charset="0"/>
              <a:buChar char="•"/>
              <a:defRPr sz="2400" kern="1200">
                <a:solidFill>
                  <a:schemeClr val="tx2"/>
                </a:solidFill>
                <a:latin typeface="+mn-lt"/>
                <a:ea typeface="+mn-ea"/>
                <a:cs typeface="+mn-cs"/>
              </a:defRPr>
            </a:lvl2pPr>
            <a:lvl3pPr marL="1431925" indent="-354013" algn="l" defTabSz="914400" rtl="0" eaLnBrk="1" latinLnBrk="0" hangingPunct="1">
              <a:lnSpc>
                <a:spcPct val="100000"/>
              </a:lnSpc>
              <a:spcBef>
                <a:spcPts val="1000"/>
              </a:spcBef>
              <a:buFont typeface="Arial" panose="020B0604020202020204" pitchFamily="34" charset="0"/>
              <a:buChar char="»"/>
              <a:defRPr sz="24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06170" lvl="1" indent="-571500">
              <a:lnSpc>
                <a:spcPct val="80000"/>
              </a:lnSpc>
            </a:pPr>
            <a:endParaRPr lang="en-NZ" dirty="0"/>
          </a:p>
          <a:p>
            <a:pPr marL="534670" lvl="1" indent="0">
              <a:lnSpc>
                <a:spcPct val="80000"/>
              </a:lnSpc>
              <a:buNone/>
            </a:pPr>
            <a:r>
              <a:rPr lang="en-NZ" dirty="0"/>
              <a:t>Net migration might be near the peak</a:t>
            </a:r>
          </a:p>
          <a:p>
            <a:pPr marL="1106170" lvl="1" indent="-571500">
              <a:lnSpc>
                <a:spcPct val="80000"/>
              </a:lnSpc>
            </a:pPr>
            <a:endParaRPr lang="en-NZ" dirty="0"/>
          </a:p>
          <a:p>
            <a:pPr marL="534670" lvl="1" indent="0">
              <a:lnSpc>
                <a:spcPct val="80000"/>
              </a:lnSpc>
              <a:buNone/>
            </a:pPr>
            <a:r>
              <a:rPr lang="en-NZ" dirty="0"/>
              <a:t>Wage growth softening</a:t>
            </a:r>
          </a:p>
          <a:p>
            <a:pPr marL="1106170" lvl="1" indent="-571500">
              <a:lnSpc>
                <a:spcPct val="80000"/>
              </a:lnSpc>
            </a:pPr>
            <a:endParaRPr lang="en-NZ" dirty="0"/>
          </a:p>
          <a:p>
            <a:pPr marL="534670" lvl="1" indent="0">
              <a:lnSpc>
                <a:spcPct val="80000"/>
              </a:lnSpc>
              <a:buNone/>
            </a:pPr>
            <a:r>
              <a:rPr lang="en-NZ" dirty="0"/>
              <a:t>Unemployment rising</a:t>
            </a:r>
          </a:p>
          <a:p>
            <a:pPr marL="1106170" lvl="1" indent="-571500">
              <a:lnSpc>
                <a:spcPct val="80000"/>
              </a:lnSpc>
            </a:pPr>
            <a:endParaRPr lang="en-NZ" dirty="0"/>
          </a:p>
          <a:p>
            <a:pPr marL="534670" lvl="1" indent="0">
              <a:lnSpc>
                <a:spcPct val="80000"/>
              </a:lnSpc>
              <a:buNone/>
            </a:pPr>
            <a:r>
              <a:rPr lang="en-NZ" dirty="0"/>
              <a:t>Investors’ confidence may return with potential tax policy changes and high yield</a:t>
            </a:r>
          </a:p>
          <a:p>
            <a:pPr marL="1106170" lvl="1" indent="-571500">
              <a:lnSpc>
                <a:spcPct val="80000"/>
              </a:lnSpc>
            </a:pPr>
            <a:endParaRPr lang="en-NZ" sz="2000" dirty="0"/>
          </a:p>
          <a:p>
            <a:pPr marL="1106170" lvl="1" indent="-571500">
              <a:lnSpc>
                <a:spcPct val="80000"/>
              </a:lnSpc>
            </a:pPr>
            <a:endParaRPr lang="en-NZ" sz="2000" dirty="0"/>
          </a:p>
          <a:p>
            <a:pPr marL="1106170" lvl="1" indent="-571500">
              <a:lnSpc>
                <a:spcPct val="80000"/>
              </a:lnSpc>
            </a:pPr>
            <a:endParaRPr lang="en-NZ" sz="2000" dirty="0"/>
          </a:p>
          <a:p>
            <a:pPr marL="1106170" lvl="1" indent="-571500">
              <a:lnSpc>
                <a:spcPct val="80000"/>
              </a:lnSpc>
            </a:pPr>
            <a:endParaRPr lang="en-NZ" sz="2000" dirty="0"/>
          </a:p>
        </p:txBody>
      </p:sp>
      <p:sp>
        <p:nvSpPr>
          <p:cNvPr id="8" name="Date Placeholder 5">
            <a:extLst>
              <a:ext uri="{FF2B5EF4-FFF2-40B4-BE49-F238E27FC236}">
                <a16:creationId xmlns:a16="http://schemas.microsoft.com/office/drawing/2014/main" id="{3086484C-5162-66CD-CE1A-8FDD4F568DC5}"/>
              </a:ext>
            </a:extLst>
          </p:cNvPr>
          <p:cNvSpPr>
            <a:spLocks noGrp="1"/>
          </p:cNvSpPr>
          <p:nvPr>
            <p:ph type="dt" sz="half" idx="10"/>
          </p:nvPr>
        </p:nvSpPr>
        <p:spPr>
          <a:xfrm>
            <a:off x="10108944" y="418293"/>
            <a:ext cx="1241046" cy="365125"/>
          </a:xfrm>
        </p:spPr>
        <p:txBody>
          <a:bodyPr/>
          <a:lstStyle/>
          <a:p>
            <a:endParaRPr lang="en-NZ" dirty="0"/>
          </a:p>
        </p:txBody>
      </p:sp>
      <p:sp>
        <p:nvSpPr>
          <p:cNvPr id="6" name="Content Placeholder 4">
            <a:extLst>
              <a:ext uri="{FF2B5EF4-FFF2-40B4-BE49-F238E27FC236}">
                <a16:creationId xmlns:a16="http://schemas.microsoft.com/office/drawing/2014/main" id="{C4F630D3-8F88-D567-5887-DAE2E11CD314}"/>
              </a:ext>
            </a:extLst>
          </p:cNvPr>
          <p:cNvSpPr txBox="1">
            <a:spLocks/>
          </p:cNvSpPr>
          <p:nvPr/>
        </p:nvSpPr>
        <p:spPr>
          <a:xfrm>
            <a:off x="6686026" y="1957998"/>
            <a:ext cx="5505973" cy="4376136"/>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2"/>
                </a:solidFill>
                <a:latin typeface="+mn-lt"/>
                <a:ea typeface="+mn-ea"/>
                <a:cs typeface="+mn-cs"/>
              </a:defRPr>
            </a:lvl1pPr>
            <a:lvl2pPr marL="896938" indent="-361950" algn="l" defTabSz="914400" rtl="0" eaLnBrk="1" latinLnBrk="0" hangingPunct="1">
              <a:lnSpc>
                <a:spcPct val="100000"/>
              </a:lnSpc>
              <a:spcBef>
                <a:spcPts val="1200"/>
              </a:spcBef>
              <a:buFont typeface="Arial" panose="020B0604020202020204" pitchFamily="34" charset="0"/>
              <a:buChar char="•"/>
              <a:defRPr sz="2400" kern="1200">
                <a:solidFill>
                  <a:schemeClr val="tx2"/>
                </a:solidFill>
                <a:latin typeface="+mn-lt"/>
                <a:ea typeface="+mn-ea"/>
                <a:cs typeface="+mn-cs"/>
              </a:defRPr>
            </a:lvl2pPr>
            <a:lvl3pPr marL="1431925" indent="-354013" algn="l" defTabSz="914400" rtl="0" eaLnBrk="1" latinLnBrk="0" hangingPunct="1">
              <a:lnSpc>
                <a:spcPct val="100000"/>
              </a:lnSpc>
              <a:spcBef>
                <a:spcPts val="1000"/>
              </a:spcBef>
              <a:buFont typeface="Arial" panose="020B0604020202020204" pitchFamily="34" charset="0"/>
              <a:buChar char="»"/>
              <a:defRPr sz="24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06170" lvl="1" indent="-571500">
              <a:lnSpc>
                <a:spcPct val="80000"/>
              </a:lnSpc>
            </a:pPr>
            <a:endParaRPr lang="en-NZ" dirty="0"/>
          </a:p>
          <a:p>
            <a:pPr marL="534670" lvl="1" indent="0">
              <a:lnSpc>
                <a:spcPct val="80000"/>
              </a:lnSpc>
              <a:buNone/>
            </a:pPr>
            <a:r>
              <a:rPr lang="en-NZ" dirty="0"/>
              <a:t>Construction has slowed sharply and further reductions likely</a:t>
            </a:r>
            <a:endParaRPr lang="en-NZ" sz="2000" dirty="0"/>
          </a:p>
          <a:p>
            <a:pPr marL="1106170" lvl="1" indent="-571500">
              <a:lnSpc>
                <a:spcPct val="80000"/>
              </a:lnSpc>
            </a:pPr>
            <a:endParaRPr lang="en-NZ" sz="2000" dirty="0"/>
          </a:p>
          <a:p>
            <a:pPr marL="1106170" lvl="1" indent="-571500">
              <a:lnSpc>
                <a:spcPct val="80000"/>
              </a:lnSpc>
            </a:pPr>
            <a:endParaRPr lang="en-NZ" sz="2000" dirty="0"/>
          </a:p>
          <a:p>
            <a:pPr marL="1106170" lvl="1" indent="-571500">
              <a:lnSpc>
                <a:spcPct val="80000"/>
              </a:lnSpc>
            </a:pPr>
            <a:endParaRPr lang="en-NZ" sz="2000" dirty="0"/>
          </a:p>
        </p:txBody>
      </p:sp>
      <p:sp>
        <p:nvSpPr>
          <p:cNvPr id="7" name="Title 3">
            <a:extLst>
              <a:ext uri="{FF2B5EF4-FFF2-40B4-BE49-F238E27FC236}">
                <a16:creationId xmlns:a16="http://schemas.microsoft.com/office/drawing/2014/main" id="{750C6429-9C9E-D336-CF85-5A47D2B38F7C}"/>
              </a:ext>
            </a:extLst>
          </p:cNvPr>
          <p:cNvSpPr txBox="1">
            <a:spLocks/>
          </p:cNvSpPr>
          <p:nvPr/>
        </p:nvSpPr>
        <p:spPr>
          <a:xfrm>
            <a:off x="5075064" y="322648"/>
            <a:ext cx="2041872" cy="66478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5400" kern="1200">
                <a:solidFill>
                  <a:schemeClr val="tx2"/>
                </a:solidFill>
                <a:latin typeface="+mn-lt"/>
                <a:ea typeface="+mj-ea"/>
                <a:cs typeface="+mj-cs"/>
              </a:defRPr>
            </a:lvl1pPr>
          </a:lstStyle>
          <a:p>
            <a:r>
              <a:rPr lang="en-NZ" sz="4400" b="1" dirty="0"/>
              <a:t>Outlook</a:t>
            </a:r>
          </a:p>
        </p:txBody>
      </p:sp>
      <p:cxnSp>
        <p:nvCxnSpPr>
          <p:cNvPr id="14" name="Straight Arrow Connector 13">
            <a:extLst>
              <a:ext uri="{FF2B5EF4-FFF2-40B4-BE49-F238E27FC236}">
                <a16:creationId xmlns:a16="http://schemas.microsoft.com/office/drawing/2014/main" id="{16AE77C6-015A-A8E2-C665-9BE048E422D2}"/>
              </a:ext>
            </a:extLst>
          </p:cNvPr>
          <p:cNvCxnSpPr>
            <a:cxnSpLocks/>
          </p:cNvCxnSpPr>
          <p:nvPr/>
        </p:nvCxnSpPr>
        <p:spPr>
          <a:xfrm>
            <a:off x="2079735" y="1837350"/>
            <a:ext cx="84728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5111077-8EE9-4A60-474E-CF781B5D2338}"/>
              </a:ext>
            </a:extLst>
          </p:cNvPr>
          <p:cNvCxnSpPr>
            <a:cxnSpLocks/>
          </p:cNvCxnSpPr>
          <p:nvPr/>
        </p:nvCxnSpPr>
        <p:spPr>
          <a:xfrm flipV="1">
            <a:off x="9103593" y="1368271"/>
            <a:ext cx="0" cy="6975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837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2920" y="942152"/>
            <a:ext cx="10515600" cy="664789"/>
          </a:xfrm>
        </p:spPr>
        <p:txBody>
          <a:bodyPr>
            <a:normAutofit/>
          </a:bodyPr>
          <a:lstStyle/>
          <a:p>
            <a:r>
              <a:rPr lang="en-NZ" sz="3200" b="1" dirty="0"/>
              <a:t>Outlook for the regions</a:t>
            </a:r>
            <a:endParaRPr lang="en-NZ" sz="4000" dirty="0"/>
          </a:p>
        </p:txBody>
      </p:sp>
      <p:sp>
        <p:nvSpPr>
          <p:cNvPr id="5" name="Content Placeholder 4"/>
          <p:cNvSpPr>
            <a:spLocks noGrp="1"/>
          </p:cNvSpPr>
          <p:nvPr>
            <p:ph idx="1"/>
          </p:nvPr>
        </p:nvSpPr>
        <p:spPr>
          <a:xfrm>
            <a:off x="-342900" y="1615033"/>
            <a:ext cx="6103620" cy="5051782"/>
          </a:xfrm>
        </p:spPr>
        <p:txBody>
          <a:bodyPr vert="horz" lIns="91440" tIns="45720" rIns="91440" bIns="45720" rtlCol="0" anchor="t">
            <a:normAutofit/>
          </a:bodyPr>
          <a:lstStyle/>
          <a:p>
            <a:pPr marL="1106170" lvl="1" indent="-571500">
              <a:lnSpc>
                <a:spcPct val="80000"/>
              </a:lnSpc>
            </a:pPr>
            <a:endParaRPr lang="en-NZ" dirty="0"/>
          </a:p>
          <a:p>
            <a:pPr marL="1106170" lvl="1" indent="-571500">
              <a:lnSpc>
                <a:spcPct val="80000"/>
              </a:lnSpc>
            </a:pPr>
            <a:endParaRPr lang="en-NZ" dirty="0"/>
          </a:p>
          <a:p>
            <a:pPr marL="1106170" lvl="1" indent="-571500">
              <a:lnSpc>
                <a:spcPct val="80000"/>
              </a:lnSpc>
            </a:pPr>
            <a:endParaRPr lang="en-NZ" dirty="0"/>
          </a:p>
          <a:p>
            <a:pPr marL="1106170" lvl="1" indent="-571500">
              <a:lnSpc>
                <a:spcPct val="80000"/>
              </a:lnSpc>
            </a:pPr>
            <a:endParaRPr lang="en-NZ" dirty="0"/>
          </a:p>
        </p:txBody>
      </p:sp>
      <p:sp>
        <p:nvSpPr>
          <p:cNvPr id="2" name="Slide Number Placeholder 1"/>
          <p:cNvSpPr>
            <a:spLocks noGrp="1"/>
          </p:cNvSpPr>
          <p:nvPr>
            <p:ph type="sldNum" sz="quarter" idx="4"/>
          </p:nvPr>
        </p:nvSpPr>
        <p:spPr/>
        <p:txBody>
          <a:bodyPr/>
          <a:lstStyle/>
          <a:p>
            <a:fld id="{195E159E-8A7D-4D55-800F-D6D8D6F96419}" type="slidenum">
              <a:rPr lang="en-NZ" smtClean="0"/>
              <a:pPr/>
              <a:t>12</a:t>
            </a:fld>
            <a:endParaRPr lang="en-NZ"/>
          </a:p>
        </p:txBody>
      </p:sp>
      <p:pic>
        <p:nvPicPr>
          <p:cNvPr id="4100" name="Picture 4" descr="A graph of a price&#10;&#10;Description automatically generated with medium confidence">
            <a:extLst>
              <a:ext uri="{FF2B5EF4-FFF2-40B4-BE49-F238E27FC236}">
                <a16:creationId xmlns:a16="http://schemas.microsoft.com/office/drawing/2014/main" id="{C54BD6D6-C5B3-11FE-A693-7D1CE653C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57" y="1580498"/>
            <a:ext cx="6680143" cy="366246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4">
            <a:extLst>
              <a:ext uri="{FF2B5EF4-FFF2-40B4-BE49-F238E27FC236}">
                <a16:creationId xmlns:a16="http://schemas.microsoft.com/office/drawing/2014/main" id="{DB47D3DE-A623-29E8-6FEA-3AFD646F546B}"/>
              </a:ext>
            </a:extLst>
          </p:cNvPr>
          <p:cNvSpPr txBox="1">
            <a:spLocks/>
          </p:cNvSpPr>
          <p:nvPr/>
        </p:nvSpPr>
        <p:spPr>
          <a:xfrm>
            <a:off x="-342900" y="1663911"/>
            <a:ext cx="6496595" cy="4376136"/>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2"/>
                </a:solidFill>
                <a:latin typeface="+mn-lt"/>
                <a:ea typeface="+mn-ea"/>
                <a:cs typeface="+mn-cs"/>
              </a:defRPr>
            </a:lvl1pPr>
            <a:lvl2pPr marL="896938" indent="-361950" algn="l" defTabSz="914400" rtl="0" eaLnBrk="1" latinLnBrk="0" hangingPunct="1">
              <a:lnSpc>
                <a:spcPct val="100000"/>
              </a:lnSpc>
              <a:spcBef>
                <a:spcPts val="1200"/>
              </a:spcBef>
              <a:buFont typeface="Arial" panose="020B0604020202020204" pitchFamily="34" charset="0"/>
              <a:buChar char="•"/>
              <a:defRPr sz="2400" kern="1200">
                <a:solidFill>
                  <a:schemeClr val="tx2"/>
                </a:solidFill>
                <a:latin typeface="+mn-lt"/>
                <a:ea typeface="+mn-ea"/>
                <a:cs typeface="+mn-cs"/>
              </a:defRPr>
            </a:lvl2pPr>
            <a:lvl3pPr marL="1431925" indent="-354013" algn="l" defTabSz="914400" rtl="0" eaLnBrk="1" latinLnBrk="0" hangingPunct="1">
              <a:lnSpc>
                <a:spcPct val="100000"/>
              </a:lnSpc>
              <a:spcBef>
                <a:spcPts val="1000"/>
              </a:spcBef>
              <a:buFont typeface="Arial" panose="020B0604020202020204" pitchFamily="34" charset="0"/>
              <a:buChar char="»"/>
              <a:defRPr sz="24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06170" lvl="1" indent="-571500">
              <a:lnSpc>
                <a:spcPct val="80000"/>
              </a:lnSpc>
            </a:pPr>
            <a:endParaRPr lang="en-NZ" dirty="0"/>
          </a:p>
          <a:p>
            <a:pPr marL="1106170" lvl="1" indent="-571500">
              <a:lnSpc>
                <a:spcPct val="80000"/>
              </a:lnSpc>
            </a:pPr>
            <a:r>
              <a:rPr lang="en-NZ" dirty="0"/>
              <a:t>Auckland is standing out</a:t>
            </a:r>
          </a:p>
          <a:p>
            <a:pPr marL="1106170" lvl="1" indent="-571500">
              <a:lnSpc>
                <a:spcPct val="80000"/>
              </a:lnSpc>
            </a:pPr>
            <a:endParaRPr lang="en-NZ" dirty="0"/>
          </a:p>
          <a:p>
            <a:pPr marL="1106170" lvl="1" indent="-571500">
              <a:lnSpc>
                <a:spcPct val="80000"/>
              </a:lnSpc>
            </a:pPr>
            <a:r>
              <a:rPr lang="en-NZ" dirty="0"/>
              <a:t>North Island regions (Hamilton, Waikato, </a:t>
            </a:r>
            <a:r>
              <a:rPr lang="en-NZ" dirty="0" err="1"/>
              <a:t>BoP</a:t>
            </a:r>
            <a:r>
              <a:rPr lang="en-NZ" dirty="0"/>
              <a:t>)</a:t>
            </a:r>
          </a:p>
          <a:p>
            <a:pPr marL="1106170" lvl="1" indent="-571500">
              <a:lnSpc>
                <a:spcPct val="80000"/>
              </a:lnSpc>
            </a:pPr>
            <a:endParaRPr lang="en-NZ" dirty="0"/>
          </a:p>
          <a:p>
            <a:pPr marL="1106170" lvl="1" indent="-571500">
              <a:lnSpc>
                <a:spcPct val="80000"/>
              </a:lnSpc>
            </a:pPr>
            <a:r>
              <a:rPr lang="en-NZ" dirty="0"/>
              <a:t>South Island regions (Otago, Southland, Canterbury)</a:t>
            </a:r>
          </a:p>
          <a:p>
            <a:pPr marL="1106170" lvl="1" indent="-571500">
              <a:lnSpc>
                <a:spcPct val="80000"/>
              </a:lnSpc>
            </a:pPr>
            <a:endParaRPr lang="en-NZ" sz="2000" dirty="0"/>
          </a:p>
          <a:p>
            <a:pPr marL="1106170" lvl="1" indent="-571500">
              <a:lnSpc>
                <a:spcPct val="80000"/>
              </a:lnSpc>
            </a:pPr>
            <a:endParaRPr lang="en-NZ" sz="2000" dirty="0"/>
          </a:p>
          <a:p>
            <a:pPr marL="1106170" lvl="1" indent="-571500">
              <a:lnSpc>
                <a:spcPct val="80000"/>
              </a:lnSpc>
            </a:pPr>
            <a:endParaRPr lang="en-NZ" sz="2000" dirty="0"/>
          </a:p>
          <a:p>
            <a:pPr marL="1106170" lvl="1" indent="-571500">
              <a:lnSpc>
                <a:spcPct val="80000"/>
              </a:lnSpc>
            </a:pPr>
            <a:endParaRPr lang="en-NZ" sz="2000" dirty="0"/>
          </a:p>
        </p:txBody>
      </p:sp>
      <p:sp>
        <p:nvSpPr>
          <p:cNvPr id="8" name="Date Placeholder 5">
            <a:extLst>
              <a:ext uri="{FF2B5EF4-FFF2-40B4-BE49-F238E27FC236}">
                <a16:creationId xmlns:a16="http://schemas.microsoft.com/office/drawing/2014/main" id="{3086484C-5162-66CD-CE1A-8FDD4F568DC5}"/>
              </a:ext>
            </a:extLst>
          </p:cNvPr>
          <p:cNvSpPr>
            <a:spLocks noGrp="1"/>
          </p:cNvSpPr>
          <p:nvPr>
            <p:ph type="dt" sz="half" idx="10"/>
          </p:nvPr>
        </p:nvSpPr>
        <p:spPr>
          <a:xfrm>
            <a:off x="10108944" y="418293"/>
            <a:ext cx="1241046" cy="365125"/>
          </a:xfrm>
        </p:spPr>
        <p:txBody>
          <a:bodyPr/>
          <a:lstStyle/>
          <a:p>
            <a:endParaRPr lang="en-NZ" dirty="0"/>
          </a:p>
        </p:txBody>
      </p:sp>
    </p:spTree>
    <p:extLst>
      <p:ext uri="{BB962C8B-B14F-4D97-AF65-F5344CB8AC3E}">
        <p14:creationId xmlns:p14="http://schemas.microsoft.com/office/powerpoint/2010/main" val="807665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86481" y="298009"/>
            <a:ext cx="8992998" cy="664789"/>
          </a:xfrm>
        </p:spPr>
        <p:txBody>
          <a:bodyPr>
            <a:normAutofit fontScale="90000"/>
          </a:bodyPr>
          <a:lstStyle/>
          <a:p>
            <a:r>
              <a:rPr lang="en-NZ" sz="3200" b="1" dirty="0"/>
              <a:t>How we monitor what’s happening in the regions</a:t>
            </a:r>
            <a:endParaRPr lang="en-NZ" sz="4000" dirty="0"/>
          </a:p>
        </p:txBody>
      </p:sp>
      <p:sp>
        <p:nvSpPr>
          <p:cNvPr id="5" name="Content Placeholder 4"/>
          <p:cNvSpPr>
            <a:spLocks noGrp="1"/>
          </p:cNvSpPr>
          <p:nvPr>
            <p:ph idx="1"/>
          </p:nvPr>
        </p:nvSpPr>
        <p:spPr>
          <a:xfrm>
            <a:off x="-342900" y="1615033"/>
            <a:ext cx="6103620" cy="5051782"/>
          </a:xfrm>
        </p:spPr>
        <p:txBody>
          <a:bodyPr vert="horz" lIns="91440" tIns="45720" rIns="91440" bIns="45720" rtlCol="0" anchor="t">
            <a:normAutofit/>
          </a:bodyPr>
          <a:lstStyle/>
          <a:p>
            <a:pPr marL="1106170" lvl="1" indent="-571500">
              <a:lnSpc>
                <a:spcPct val="80000"/>
              </a:lnSpc>
            </a:pPr>
            <a:endParaRPr lang="en-NZ" dirty="0"/>
          </a:p>
          <a:p>
            <a:pPr marL="1106170" lvl="1" indent="-571500">
              <a:lnSpc>
                <a:spcPct val="80000"/>
              </a:lnSpc>
            </a:pPr>
            <a:endParaRPr lang="en-NZ" dirty="0"/>
          </a:p>
          <a:p>
            <a:pPr marL="1106170" lvl="1" indent="-571500">
              <a:lnSpc>
                <a:spcPct val="80000"/>
              </a:lnSpc>
            </a:pPr>
            <a:endParaRPr lang="en-NZ" dirty="0"/>
          </a:p>
          <a:p>
            <a:pPr marL="1106170" lvl="1" indent="-571500">
              <a:lnSpc>
                <a:spcPct val="80000"/>
              </a:lnSpc>
            </a:pPr>
            <a:endParaRPr lang="en-NZ" dirty="0"/>
          </a:p>
        </p:txBody>
      </p:sp>
      <p:sp>
        <p:nvSpPr>
          <p:cNvPr id="3" name="Content Placeholder 4">
            <a:extLst>
              <a:ext uri="{FF2B5EF4-FFF2-40B4-BE49-F238E27FC236}">
                <a16:creationId xmlns:a16="http://schemas.microsoft.com/office/drawing/2014/main" id="{DB47D3DE-A623-29E8-6FEA-3AFD646F546B}"/>
              </a:ext>
            </a:extLst>
          </p:cNvPr>
          <p:cNvSpPr txBox="1">
            <a:spLocks/>
          </p:cNvSpPr>
          <p:nvPr/>
        </p:nvSpPr>
        <p:spPr>
          <a:xfrm>
            <a:off x="1182848" y="1143621"/>
            <a:ext cx="10796631" cy="1063593"/>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2"/>
                </a:solidFill>
                <a:latin typeface="+mn-lt"/>
                <a:ea typeface="+mn-ea"/>
                <a:cs typeface="+mn-cs"/>
              </a:defRPr>
            </a:lvl1pPr>
            <a:lvl2pPr marL="896938" indent="-361950" algn="l" defTabSz="914400" rtl="0" eaLnBrk="1" latinLnBrk="0" hangingPunct="1">
              <a:lnSpc>
                <a:spcPct val="100000"/>
              </a:lnSpc>
              <a:spcBef>
                <a:spcPts val="1200"/>
              </a:spcBef>
              <a:buFont typeface="Arial" panose="020B0604020202020204" pitchFamily="34" charset="0"/>
              <a:buChar char="•"/>
              <a:defRPr sz="2400" kern="1200">
                <a:solidFill>
                  <a:schemeClr val="tx2"/>
                </a:solidFill>
                <a:latin typeface="+mn-lt"/>
                <a:ea typeface="+mn-ea"/>
                <a:cs typeface="+mn-cs"/>
              </a:defRPr>
            </a:lvl2pPr>
            <a:lvl3pPr marL="1431925" indent="-354013" algn="l" defTabSz="914400" rtl="0" eaLnBrk="1" latinLnBrk="0" hangingPunct="1">
              <a:lnSpc>
                <a:spcPct val="100000"/>
              </a:lnSpc>
              <a:spcBef>
                <a:spcPts val="1000"/>
              </a:spcBef>
              <a:buFont typeface="Arial" panose="020B0604020202020204" pitchFamily="34" charset="0"/>
              <a:buChar char="»"/>
              <a:defRPr sz="24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06170" lvl="1" indent="-571500">
              <a:lnSpc>
                <a:spcPct val="80000"/>
              </a:lnSpc>
            </a:pPr>
            <a:endParaRPr lang="en-NZ" dirty="0"/>
          </a:p>
          <a:p>
            <a:pPr marL="1106170" lvl="1" indent="-571500">
              <a:lnSpc>
                <a:spcPct val="80000"/>
              </a:lnSpc>
            </a:pPr>
            <a:endParaRPr lang="en-NZ" sz="2000" dirty="0"/>
          </a:p>
          <a:p>
            <a:pPr marL="1106170" lvl="1" indent="-571500">
              <a:lnSpc>
                <a:spcPct val="80000"/>
              </a:lnSpc>
            </a:pPr>
            <a:endParaRPr lang="en-NZ" sz="2000" dirty="0"/>
          </a:p>
        </p:txBody>
      </p:sp>
      <p:pic>
        <p:nvPicPr>
          <p:cNvPr id="7" name="Picture 6" descr="A graph of different types of graphs&#10;&#10;Description automatically generated with medium confidence">
            <a:extLst>
              <a:ext uri="{FF2B5EF4-FFF2-40B4-BE49-F238E27FC236}">
                <a16:creationId xmlns:a16="http://schemas.microsoft.com/office/drawing/2014/main" id="{CFFD01FB-D4DF-82DE-2B84-60B91C751D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99" y="1057013"/>
            <a:ext cx="11365128" cy="4823670"/>
          </a:xfrm>
          <a:prstGeom prst="rect">
            <a:avLst/>
          </a:prstGeom>
        </p:spPr>
      </p:pic>
      <p:sp>
        <p:nvSpPr>
          <p:cNvPr id="8" name="Oval 7">
            <a:extLst>
              <a:ext uri="{FF2B5EF4-FFF2-40B4-BE49-F238E27FC236}">
                <a16:creationId xmlns:a16="http://schemas.microsoft.com/office/drawing/2014/main" id="{9FDD609D-458F-88CE-B9F3-DC82F5875DF9}"/>
              </a:ext>
            </a:extLst>
          </p:cNvPr>
          <p:cNvSpPr/>
          <p:nvPr/>
        </p:nvSpPr>
        <p:spPr>
          <a:xfrm>
            <a:off x="2785145" y="1258349"/>
            <a:ext cx="587229" cy="112968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BC22342-F401-99D9-15F0-8BA5B8E82BDC}"/>
              </a:ext>
            </a:extLst>
          </p:cNvPr>
          <p:cNvSpPr/>
          <p:nvPr/>
        </p:nvSpPr>
        <p:spPr>
          <a:xfrm>
            <a:off x="8409474" y="1470592"/>
            <a:ext cx="587229" cy="112968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CF9DD6C-D1AD-626B-494F-B2E24CE73F4C}"/>
              </a:ext>
            </a:extLst>
          </p:cNvPr>
          <p:cNvSpPr/>
          <p:nvPr/>
        </p:nvSpPr>
        <p:spPr>
          <a:xfrm>
            <a:off x="8488680" y="3576080"/>
            <a:ext cx="587229" cy="112968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C1126E3-AEC2-30CD-53A9-4AB8023EC076}"/>
              </a:ext>
            </a:extLst>
          </p:cNvPr>
          <p:cNvSpPr/>
          <p:nvPr/>
        </p:nvSpPr>
        <p:spPr>
          <a:xfrm>
            <a:off x="5583782" y="4872064"/>
            <a:ext cx="587229" cy="112968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636667A-B4FD-3D20-7CEA-3384C25397BA}"/>
              </a:ext>
            </a:extLst>
          </p:cNvPr>
          <p:cNvSpPr/>
          <p:nvPr/>
        </p:nvSpPr>
        <p:spPr>
          <a:xfrm>
            <a:off x="5597309" y="1410058"/>
            <a:ext cx="587229" cy="112968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C773033-6316-55FB-50F7-393F2E4B58AC}"/>
              </a:ext>
            </a:extLst>
          </p:cNvPr>
          <p:cNvSpPr/>
          <p:nvPr/>
        </p:nvSpPr>
        <p:spPr>
          <a:xfrm>
            <a:off x="11223772" y="1615033"/>
            <a:ext cx="587229" cy="112968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61000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EF612-2B09-53FC-31BA-9EA2E5628696}"/>
              </a:ext>
            </a:extLst>
          </p:cNvPr>
          <p:cNvSpPr>
            <a:spLocks noGrp="1"/>
          </p:cNvSpPr>
          <p:nvPr>
            <p:ph type="title"/>
          </p:nvPr>
        </p:nvSpPr>
        <p:spPr>
          <a:xfrm>
            <a:off x="303112" y="849113"/>
            <a:ext cx="10515600" cy="1325563"/>
          </a:xfrm>
        </p:spPr>
        <p:txBody>
          <a:bodyPr/>
          <a:lstStyle/>
          <a:p>
            <a:r>
              <a:rPr lang="en-NZ" b="1" dirty="0"/>
              <a:t>Rent drivers tool - </a:t>
            </a:r>
            <a:endParaRPr lang="en-US" b="1" dirty="0"/>
          </a:p>
        </p:txBody>
      </p:sp>
      <p:sp>
        <p:nvSpPr>
          <p:cNvPr id="3" name="Content Placeholder 2">
            <a:extLst>
              <a:ext uri="{FF2B5EF4-FFF2-40B4-BE49-F238E27FC236}">
                <a16:creationId xmlns:a16="http://schemas.microsoft.com/office/drawing/2014/main" id="{9135B79C-EB5A-4066-4176-284CB0596294}"/>
              </a:ext>
            </a:extLst>
          </p:cNvPr>
          <p:cNvSpPr>
            <a:spLocks noGrp="1"/>
          </p:cNvSpPr>
          <p:nvPr>
            <p:ph idx="1"/>
          </p:nvPr>
        </p:nvSpPr>
        <p:spPr/>
        <p:txBody>
          <a:bodyPr/>
          <a:lstStyle/>
          <a:p>
            <a:endParaRPr lang="en-NZ" dirty="0"/>
          </a:p>
          <a:p>
            <a:endParaRPr lang="en-US" dirty="0"/>
          </a:p>
        </p:txBody>
      </p:sp>
      <p:pic>
        <p:nvPicPr>
          <p:cNvPr id="2050" name="Picture 2">
            <a:extLst>
              <a:ext uri="{FF2B5EF4-FFF2-40B4-BE49-F238E27FC236}">
                <a16:creationId xmlns:a16="http://schemas.microsoft.com/office/drawing/2014/main" id="{DE2D3AD6-4E63-4D87-5EAF-AA3920139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25" y="1915998"/>
            <a:ext cx="11931350" cy="38807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827DEC9-302E-B5D5-A5FD-E5177DDDD98F}"/>
              </a:ext>
            </a:extLst>
          </p:cNvPr>
          <p:cNvSpPr txBox="1"/>
          <p:nvPr/>
        </p:nvSpPr>
        <p:spPr>
          <a:xfrm>
            <a:off x="303112" y="5733056"/>
            <a:ext cx="6102990" cy="369332"/>
          </a:xfrm>
          <a:prstGeom prst="rect">
            <a:avLst/>
          </a:prstGeom>
          <a:noFill/>
        </p:spPr>
        <p:txBody>
          <a:bodyPr wrap="square">
            <a:spAutoFit/>
          </a:bodyPr>
          <a:lstStyle/>
          <a:p>
            <a:r>
              <a:rPr lang="en-NZ" dirty="0">
                <a:hlinkClick r:id="rId4"/>
              </a:rPr>
              <a:t>Rent_Drivers_excel_tool.xlsm (sharepoint.com)</a:t>
            </a:r>
            <a:endParaRPr lang="en-US" dirty="0"/>
          </a:p>
        </p:txBody>
      </p:sp>
    </p:spTree>
    <p:extLst>
      <p:ext uri="{BB962C8B-B14F-4D97-AF65-F5344CB8AC3E}">
        <p14:creationId xmlns:p14="http://schemas.microsoft.com/office/powerpoint/2010/main" val="139363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6666" y="526009"/>
            <a:ext cx="10515600" cy="664789"/>
          </a:xfrm>
        </p:spPr>
        <p:txBody>
          <a:bodyPr>
            <a:normAutofit/>
          </a:bodyPr>
          <a:lstStyle/>
          <a:p>
            <a:r>
              <a:rPr lang="mi-NZ" sz="4000" dirty="0" err="1"/>
              <a:t>Why</a:t>
            </a:r>
            <a:r>
              <a:rPr lang="mi-NZ" sz="4000" dirty="0"/>
              <a:t> </a:t>
            </a:r>
            <a:r>
              <a:rPr lang="mi-NZ" sz="4000" dirty="0" err="1"/>
              <a:t>should</a:t>
            </a:r>
            <a:r>
              <a:rPr lang="mi-NZ" sz="4000" dirty="0"/>
              <a:t> </a:t>
            </a:r>
            <a:r>
              <a:rPr lang="mi-NZ" sz="4000" dirty="0" err="1"/>
              <a:t>we</a:t>
            </a:r>
            <a:r>
              <a:rPr lang="mi-NZ" sz="4000" dirty="0"/>
              <a:t> </a:t>
            </a:r>
            <a:r>
              <a:rPr lang="mi-NZ" sz="4000" dirty="0" err="1"/>
              <a:t>care</a:t>
            </a:r>
            <a:r>
              <a:rPr lang="mi-NZ" sz="4000" dirty="0"/>
              <a:t> </a:t>
            </a:r>
            <a:r>
              <a:rPr lang="mi-NZ" sz="4000" dirty="0" err="1"/>
              <a:t>about</a:t>
            </a:r>
            <a:r>
              <a:rPr lang="mi-NZ" sz="4000" dirty="0"/>
              <a:t> </a:t>
            </a:r>
            <a:r>
              <a:rPr lang="mi-NZ" sz="4000" dirty="0" err="1"/>
              <a:t>rents</a:t>
            </a:r>
            <a:r>
              <a:rPr lang="mi-NZ" sz="4000" dirty="0"/>
              <a:t>?</a:t>
            </a:r>
            <a:endParaRPr lang="en-NZ" sz="4000" dirty="0"/>
          </a:p>
        </p:txBody>
      </p:sp>
      <p:sp>
        <p:nvSpPr>
          <p:cNvPr id="5" name="Content Placeholder 4"/>
          <p:cNvSpPr>
            <a:spLocks noGrp="1"/>
          </p:cNvSpPr>
          <p:nvPr>
            <p:ph idx="1"/>
          </p:nvPr>
        </p:nvSpPr>
        <p:spPr>
          <a:xfrm>
            <a:off x="-342900" y="1615033"/>
            <a:ext cx="6103620" cy="5051782"/>
          </a:xfrm>
        </p:spPr>
        <p:txBody>
          <a:bodyPr vert="horz" lIns="91440" tIns="45720" rIns="91440" bIns="45720" rtlCol="0" anchor="t">
            <a:normAutofit/>
          </a:bodyPr>
          <a:lstStyle/>
          <a:p>
            <a:pPr marL="1106170" lvl="1" indent="-571500">
              <a:lnSpc>
                <a:spcPct val="80000"/>
              </a:lnSpc>
            </a:pPr>
            <a:endParaRPr lang="en-NZ" dirty="0"/>
          </a:p>
          <a:p>
            <a:pPr marL="1106170" lvl="1" indent="-571500">
              <a:lnSpc>
                <a:spcPct val="80000"/>
              </a:lnSpc>
            </a:pPr>
            <a:endParaRPr lang="en-NZ" dirty="0"/>
          </a:p>
          <a:p>
            <a:pPr marL="1106170" lvl="1" indent="-571500">
              <a:lnSpc>
                <a:spcPct val="80000"/>
              </a:lnSpc>
            </a:pPr>
            <a:endParaRPr lang="en-NZ" dirty="0"/>
          </a:p>
          <a:p>
            <a:pPr marL="1106170" lvl="1" indent="-571500">
              <a:lnSpc>
                <a:spcPct val="80000"/>
              </a:lnSpc>
            </a:pPr>
            <a:endParaRPr lang="en-NZ" dirty="0"/>
          </a:p>
        </p:txBody>
      </p:sp>
      <p:sp>
        <p:nvSpPr>
          <p:cNvPr id="6" name="Date Placeholder 5"/>
          <p:cNvSpPr>
            <a:spLocks noGrp="1"/>
          </p:cNvSpPr>
          <p:nvPr>
            <p:ph type="dt" sz="half" idx="10"/>
          </p:nvPr>
        </p:nvSpPr>
        <p:spPr/>
        <p:txBody>
          <a:bodyPr/>
          <a:lstStyle/>
          <a:p>
            <a:r>
              <a:rPr lang="en-NZ" err="1"/>
              <a:t>Thur</a:t>
            </a:r>
            <a:r>
              <a:rPr lang="en-NZ"/>
              <a:t> 8</a:t>
            </a:r>
            <a:r>
              <a:rPr lang="en-NZ" baseline="30000"/>
              <a:t>th</a:t>
            </a:r>
            <a:r>
              <a:rPr lang="en-NZ"/>
              <a:t> June</a:t>
            </a:r>
          </a:p>
        </p:txBody>
      </p:sp>
      <p:sp>
        <p:nvSpPr>
          <p:cNvPr id="7" name="Footer Placeholder 6"/>
          <p:cNvSpPr>
            <a:spLocks noGrp="1"/>
          </p:cNvSpPr>
          <p:nvPr>
            <p:ph type="ftr" sz="quarter" idx="11"/>
          </p:nvPr>
        </p:nvSpPr>
        <p:spPr/>
        <p:txBody>
          <a:bodyPr/>
          <a:lstStyle/>
          <a:p>
            <a:r>
              <a:rPr lang="en-NZ"/>
              <a:t>Changing Market Conditions</a:t>
            </a:r>
          </a:p>
        </p:txBody>
      </p:sp>
      <p:sp>
        <p:nvSpPr>
          <p:cNvPr id="2" name="Slide Number Placeholder 1"/>
          <p:cNvSpPr>
            <a:spLocks noGrp="1"/>
          </p:cNvSpPr>
          <p:nvPr>
            <p:ph type="sldNum" sz="quarter" idx="4"/>
          </p:nvPr>
        </p:nvSpPr>
        <p:spPr>
          <a:xfrm>
            <a:off x="11220449" y="416850"/>
            <a:ext cx="564427" cy="365125"/>
          </a:xfrm>
          <a:prstGeom prst="rect">
            <a:avLst/>
          </a:prstGeom>
        </p:spPr>
        <p:txBody>
          <a:bodyPr vert="horz" lIns="91440" tIns="45720" rIns="91440" bIns="45720" rtlCol="0" anchor="ctr"/>
          <a:lstStyle>
            <a:defPPr>
              <a:defRPr lang="en-US"/>
            </a:defPPr>
            <a:lvl1pPr marL="0" algn="r" defTabSz="914400" rtl="0" eaLnBrk="1" latinLnBrk="0" hangingPunct="1">
              <a:defRPr sz="10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5E159E-8A7D-4D55-800F-D6D8D6F96419}" type="slidenum">
              <a:rPr lang="en-NZ" smtClean="0"/>
              <a:pPr/>
              <a:t>2</a:t>
            </a:fld>
            <a:endParaRPr lang="en-NZ"/>
          </a:p>
        </p:txBody>
      </p:sp>
      <p:sp>
        <p:nvSpPr>
          <p:cNvPr id="3" name="Content Placeholder 4">
            <a:extLst>
              <a:ext uri="{FF2B5EF4-FFF2-40B4-BE49-F238E27FC236}">
                <a16:creationId xmlns:a16="http://schemas.microsoft.com/office/drawing/2014/main" id="{DB47D3DE-A623-29E8-6FEA-3AFD646F546B}"/>
              </a:ext>
            </a:extLst>
          </p:cNvPr>
          <p:cNvSpPr txBox="1">
            <a:spLocks/>
          </p:cNvSpPr>
          <p:nvPr/>
        </p:nvSpPr>
        <p:spPr>
          <a:xfrm>
            <a:off x="-342900" y="1459801"/>
            <a:ext cx="6103620" cy="505178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2"/>
                </a:solidFill>
                <a:latin typeface="+mn-lt"/>
                <a:ea typeface="+mn-ea"/>
                <a:cs typeface="+mn-cs"/>
              </a:defRPr>
            </a:lvl1pPr>
            <a:lvl2pPr marL="896938" indent="-361950" algn="l" defTabSz="914400" rtl="0" eaLnBrk="1" latinLnBrk="0" hangingPunct="1">
              <a:lnSpc>
                <a:spcPct val="100000"/>
              </a:lnSpc>
              <a:spcBef>
                <a:spcPts val="1200"/>
              </a:spcBef>
              <a:buFont typeface="Arial" panose="020B0604020202020204" pitchFamily="34" charset="0"/>
              <a:buChar char="•"/>
              <a:defRPr sz="2400" kern="1200">
                <a:solidFill>
                  <a:schemeClr val="tx2"/>
                </a:solidFill>
                <a:latin typeface="+mn-lt"/>
                <a:ea typeface="+mn-ea"/>
                <a:cs typeface="+mn-cs"/>
              </a:defRPr>
            </a:lvl2pPr>
            <a:lvl3pPr marL="1431925" indent="-354013" algn="l" defTabSz="914400" rtl="0" eaLnBrk="1" latinLnBrk="0" hangingPunct="1">
              <a:lnSpc>
                <a:spcPct val="100000"/>
              </a:lnSpc>
              <a:spcBef>
                <a:spcPts val="1000"/>
              </a:spcBef>
              <a:buFont typeface="Arial" panose="020B0604020202020204" pitchFamily="34" charset="0"/>
              <a:buChar char="»"/>
              <a:defRPr sz="24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06170" lvl="1" indent="-571500">
              <a:lnSpc>
                <a:spcPct val="80000"/>
              </a:lnSpc>
            </a:pPr>
            <a:r>
              <a:rPr lang="en-NZ" dirty="0"/>
              <a:t>More people are renting (privately) </a:t>
            </a:r>
          </a:p>
          <a:p>
            <a:pPr marL="1106170" lvl="1" indent="-571500">
              <a:lnSpc>
                <a:spcPct val="80000"/>
              </a:lnSpc>
            </a:pPr>
            <a:endParaRPr lang="en-NZ" dirty="0"/>
          </a:p>
          <a:p>
            <a:pPr marL="1106170" lvl="1" indent="-571500">
              <a:lnSpc>
                <a:spcPct val="80000"/>
              </a:lnSpc>
            </a:pPr>
            <a:r>
              <a:rPr lang="en-NZ" dirty="0"/>
              <a:t>Renters are more vulnerable to large movements in housing costs</a:t>
            </a:r>
          </a:p>
          <a:p>
            <a:pPr marL="1106170" lvl="1" indent="-571500">
              <a:lnSpc>
                <a:spcPct val="80000"/>
              </a:lnSpc>
            </a:pPr>
            <a:endParaRPr lang="en-NZ" dirty="0"/>
          </a:p>
          <a:p>
            <a:pPr marL="1106170" lvl="1" indent="-571500">
              <a:lnSpc>
                <a:spcPct val="80000"/>
              </a:lnSpc>
            </a:pPr>
            <a:r>
              <a:rPr lang="en-NZ" dirty="0"/>
              <a:t>Rents is a better signal of the balance of supply and demand for dwellings than house prices</a:t>
            </a:r>
          </a:p>
          <a:p>
            <a:pPr marL="1106170" lvl="1" indent="-571500">
              <a:lnSpc>
                <a:spcPct val="80000"/>
              </a:lnSpc>
            </a:pPr>
            <a:endParaRPr lang="en-NZ" dirty="0"/>
          </a:p>
          <a:p>
            <a:pPr marL="1106170" lvl="1" indent="-571500">
              <a:lnSpc>
                <a:spcPct val="80000"/>
              </a:lnSpc>
            </a:pPr>
            <a:r>
              <a:rPr lang="en-NZ" dirty="0"/>
              <a:t>Forecasting rents can also improve the accuracy of house price forecasts</a:t>
            </a:r>
          </a:p>
          <a:p>
            <a:pPr marL="1106170" lvl="1" indent="-571500">
              <a:lnSpc>
                <a:spcPct val="80000"/>
              </a:lnSpc>
            </a:pPr>
            <a:endParaRPr lang="en-NZ" dirty="0"/>
          </a:p>
          <a:p>
            <a:pPr marL="1106170" lvl="1" indent="-571500">
              <a:lnSpc>
                <a:spcPct val="80000"/>
              </a:lnSpc>
            </a:pPr>
            <a:endParaRPr lang="en-NZ" dirty="0"/>
          </a:p>
          <a:p>
            <a:pPr marL="1106170" lvl="1" indent="-571500">
              <a:lnSpc>
                <a:spcPct val="80000"/>
              </a:lnSpc>
            </a:pPr>
            <a:endParaRPr lang="en-NZ" dirty="0"/>
          </a:p>
        </p:txBody>
      </p:sp>
      <p:pic>
        <p:nvPicPr>
          <p:cNvPr id="8" name="Picture 4" descr="A graph of a number of household costs&#10;&#10;Description automatically generated">
            <a:extLst>
              <a:ext uri="{FF2B5EF4-FFF2-40B4-BE49-F238E27FC236}">
                <a16:creationId xmlns:a16="http://schemas.microsoft.com/office/drawing/2014/main" id="{73A9EF4A-6292-8EDB-6DC4-CFCB7B709596}"/>
              </a:ext>
            </a:extLst>
          </p:cNvPr>
          <p:cNvPicPr>
            <a:picLocks noChangeAspect="1"/>
          </p:cNvPicPr>
          <p:nvPr/>
        </p:nvPicPr>
        <p:blipFill>
          <a:blip r:embed="rId3"/>
          <a:stretch>
            <a:fillRect/>
          </a:stretch>
        </p:blipFill>
        <p:spPr>
          <a:xfrm>
            <a:off x="5548746" y="1615033"/>
            <a:ext cx="6706485" cy="4428606"/>
          </a:xfrm>
          <a:prstGeom prst="rect">
            <a:avLst/>
          </a:prstGeom>
        </p:spPr>
      </p:pic>
    </p:spTree>
    <p:extLst>
      <p:ext uri="{BB962C8B-B14F-4D97-AF65-F5344CB8AC3E}">
        <p14:creationId xmlns:p14="http://schemas.microsoft.com/office/powerpoint/2010/main" val="2550998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1B8B1-9E61-5DCB-CAFB-EA6F34B84424}"/>
              </a:ext>
            </a:extLst>
          </p:cNvPr>
          <p:cNvSpPr>
            <a:spLocks noGrp="1"/>
          </p:cNvSpPr>
          <p:nvPr>
            <p:ph type="title"/>
          </p:nvPr>
        </p:nvSpPr>
        <p:spPr/>
        <p:txBody>
          <a:bodyPr>
            <a:normAutofit/>
          </a:bodyPr>
          <a:lstStyle/>
          <a:p>
            <a:r>
              <a:rPr lang="en-NZ" sz="4400" b="1" dirty="0">
                <a:cs typeface="Calibri"/>
              </a:rPr>
              <a:t>.</a:t>
            </a:r>
            <a:br>
              <a:rPr lang="en-US" sz="4400" b="1" dirty="0">
                <a:cs typeface="Calibri"/>
              </a:rPr>
            </a:br>
            <a:endParaRPr lang="en-US" dirty="0"/>
          </a:p>
        </p:txBody>
      </p:sp>
      <p:pic>
        <p:nvPicPr>
          <p:cNvPr id="7" name="Content Placeholder 3" descr="A picture containing text, diagram, screenshot, font&#10;&#10;Description automatically generated">
            <a:extLst>
              <a:ext uri="{FF2B5EF4-FFF2-40B4-BE49-F238E27FC236}">
                <a16:creationId xmlns:a16="http://schemas.microsoft.com/office/drawing/2014/main" id="{522D38DE-6FFF-39F6-849F-4825CEFA5E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60968" y="736478"/>
            <a:ext cx="6227108" cy="4151405"/>
          </a:xfrm>
          <a:prstGeom prst="rect">
            <a:avLst/>
          </a:prstGeom>
        </p:spPr>
      </p:pic>
      <p:sp>
        <p:nvSpPr>
          <p:cNvPr id="3" name="Content Placeholder 4">
            <a:extLst>
              <a:ext uri="{FF2B5EF4-FFF2-40B4-BE49-F238E27FC236}">
                <a16:creationId xmlns:a16="http://schemas.microsoft.com/office/drawing/2014/main" id="{59A18C74-CFE9-8C4E-4D22-725942F9B660}"/>
              </a:ext>
            </a:extLst>
          </p:cNvPr>
          <p:cNvSpPr txBox="1">
            <a:spLocks/>
          </p:cNvSpPr>
          <p:nvPr/>
        </p:nvSpPr>
        <p:spPr>
          <a:xfrm>
            <a:off x="-278674" y="736479"/>
            <a:ext cx="5939642" cy="5775104"/>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2"/>
                </a:solidFill>
                <a:latin typeface="+mn-lt"/>
                <a:ea typeface="+mn-ea"/>
                <a:cs typeface="+mn-cs"/>
              </a:defRPr>
            </a:lvl1pPr>
            <a:lvl2pPr marL="896938" indent="-361950" algn="l" defTabSz="914400" rtl="0" eaLnBrk="1" latinLnBrk="0" hangingPunct="1">
              <a:lnSpc>
                <a:spcPct val="100000"/>
              </a:lnSpc>
              <a:spcBef>
                <a:spcPts val="1200"/>
              </a:spcBef>
              <a:buFont typeface="Arial" panose="020B0604020202020204" pitchFamily="34" charset="0"/>
              <a:buChar char="•"/>
              <a:defRPr sz="2400" kern="1200">
                <a:solidFill>
                  <a:schemeClr val="tx2"/>
                </a:solidFill>
                <a:latin typeface="+mn-lt"/>
                <a:ea typeface="+mn-ea"/>
                <a:cs typeface="+mn-cs"/>
              </a:defRPr>
            </a:lvl2pPr>
            <a:lvl3pPr marL="1431925" indent="-354013" algn="l" defTabSz="914400" rtl="0" eaLnBrk="1" latinLnBrk="0" hangingPunct="1">
              <a:lnSpc>
                <a:spcPct val="100000"/>
              </a:lnSpc>
              <a:spcBef>
                <a:spcPts val="1000"/>
              </a:spcBef>
              <a:buFont typeface="Arial" panose="020B0604020202020204" pitchFamily="34" charset="0"/>
              <a:buChar char="»"/>
              <a:defRPr sz="24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06170" lvl="1" indent="-571500">
              <a:lnSpc>
                <a:spcPct val="80000"/>
              </a:lnSpc>
            </a:pPr>
            <a:r>
              <a:rPr lang="en-NZ" dirty="0"/>
              <a:t>The framework helps us to understand how land and housing markets operate.</a:t>
            </a:r>
            <a:br>
              <a:rPr lang="en-NZ" dirty="0"/>
            </a:br>
            <a:endParaRPr lang="en-NZ" dirty="0"/>
          </a:p>
          <a:p>
            <a:pPr marL="1106170" lvl="1" indent="-571500">
              <a:lnSpc>
                <a:spcPct val="80000"/>
              </a:lnSpc>
            </a:pPr>
            <a:r>
              <a:rPr lang="en-NZ" dirty="0"/>
              <a:t>The recent HTWG’s assessment of the housing system concludes that the land market in NZ is restricted to some degree</a:t>
            </a:r>
          </a:p>
          <a:p>
            <a:pPr marL="1106170" lvl="1" indent="-571500">
              <a:lnSpc>
                <a:spcPct val="80000"/>
              </a:lnSpc>
            </a:pPr>
            <a:endParaRPr lang="en-NZ" dirty="0"/>
          </a:p>
          <a:p>
            <a:pPr marL="1106170" lvl="1" indent="-571500">
              <a:lnSpc>
                <a:spcPct val="80000"/>
              </a:lnSpc>
            </a:pPr>
            <a:r>
              <a:rPr lang="en-NZ" dirty="0"/>
              <a:t>Underpinning this is the assumption that interest rates impact house price but not rents</a:t>
            </a:r>
          </a:p>
          <a:p>
            <a:pPr marL="1106170" lvl="1" indent="-571500">
              <a:lnSpc>
                <a:spcPct val="80000"/>
              </a:lnSpc>
            </a:pPr>
            <a:endParaRPr lang="en-NZ" dirty="0"/>
          </a:p>
          <a:p>
            <a:pPr marL="1106170" lvl="1" indent="-571500">
              <a:lnSpc>
                <a:spcPct val="80000"/>
              </a:lnSpc>
            </a:pPr>
            <a:r>
              <a:rPr lang="en-NZ" dirty="0"/>
              <a:t>We want to test this hypothesis explicitly</a:t>
            </a:r>
          </a:p>
          <a:p>
            <a:pPr marL="1106170" lvl="1" indent="-571500">
              <a:lnSpc>
                <a:spcPct val="80000"/>
              </a:lnSpc>
            </a:pPr>
            <a:endParaRPr lang="en-NZ" dirty="0"/>
          </a:p>
          <a:p>
            <a:pPr marL="1106170" lvl="1" indent="-571500">
              <a:lnSpc>
                <a:spcPct val="80000"/>
              </a:lnSpc>
            </a:pPr>
            <a:endParaRPr lang="en-NZ" dirty="0"/>
          </a:p>
          <a:p>
            <a:pPr marL="1106170" lvl="1" indent="-571500">
              <a:lnSpc>
                <a:spcPct val="80000"/>
              </a:lnSpc>
            </a:pPr>
            <a:endParaRPr lang="en-NZ" dirty="0"/>
          </a:p>
        </p:txBody>
      </p:sp>
    </p:spTree>
    <p:extLst>
      <p:ext uri="{BB962C8B-B14F-4D97-AF65-F5344CB8AC3E}">
        <p14:creationId xmlns:p14="http://schemas.microsoft.com/office/powerpoint/2010/main" val="3201525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A38FF-3E0F-1D87-C6D0-378839061857}"/>
              </a:ext>
            </a:extLst>
          </p:cNvPr>
          <p:cNvSpPr>
            <a:spLocks noGrp="1"/>
          </p:cNvSpPr>
          <p:nvPr>
            <p:ph type="title"/>
          </p:nvPr>
        </p:nvSpPr>
        <p:spPr/>
        <p:txBody>
          <a:bodyPr/>
          <a:lstStyle/>
          <a:p>
            <a:r>
              <a:rPr lang="en-NZ" b="1" dirty="0"/>
              <a:t>Potential factors</a:t>
            </a:r>
            <a:endParaRPr lang="en-US" b="1" dirty="0"/>
          </a:p>
        </p:txBody>
      </p:sp>
      <p:sp>
        <p:nvSpPr>
          <p:cNvPr id="3" name="Content Placeholder 2">
            <a:extLst>
              <a:ext uri="{FF2B5EF4-FFF2-40B4-BE49-F238E27FC236}">
                <a16:creationId xmlns:a16="http://schemas.microsoft.com/office/drawing/2014/main" id="{57C8AA26-AF2A-189F-077F-500BDF3EE73C}"/>
              </a:ext>
            </a:extLst>
          </p:cNvPr>
          <p:cNvSpPr>
            <a:spLocks noGrp="1"/>
          </p:cNvSpPr>
          <p:nvPr>
            <p:ph idx="1"/>
          </p:nvPr>
        </p:nvSpPr>
        <p:spPr/>
        <p:txBody>
          <a:bodyPr>
            <a:normAutofit fontScale="85000" lnSpcReduction="20000"/>
          </a:bodyPr>
          <a:lstStyle/>
          <a:p>
            <a:r>
              <a:rPr lang="en-NZ" dirty="0"/>
              <a:t>Wages</a:t>
            </a:r>
          </a:p>
          <a:p>
            <a:endParaRPr lang="en-NZ" dirty="0"/>
          </a:p>
          <a:p>
            <a:r>
              <a:rPr lang="en-NZ" dirty="0"/>
              <a:t>Physical supply and demand of dwellings (measured by people per dwellings) </a:t>
            </a:r>
          </a:p>
          <a:p>
            <a:endParaRPr lang="en-NZ" dirty="0"/>
          </a:p>
          <a:p>
            <a:r>
              <a:rPr lang="en-NZ" dirty="0"/>
              <a:t>Mortgage (interest) rate</a:t>
            </a:r>
          </a:p>
          <a:p>
            <a:endParaRPr lang="en-NZ" dirty="0"/>
          </a:p>
          <a:p>
            <a:r>
              <a:rPr lang="en-NZ" dirty="0"/>
              <a:t>General inflation</a:t>
            </a:r>
          </a:p>
          <a:p>
            <a:endParaRPr lang="en-NZ" dirty="0"/>
          </a:p>
          <a:p>
            <a:r>
              <a:rPr lang="en-NZ" dirty="0"/>
              <a:t>Unemployment rate/job security</a:t>
            </a:r>
          </a:p>
          <a:p>
            <a:endParaRPr lang="en-NZ" dirty="0"/>
          </a:p>
          <a:p>
            <a:r>
              <a:rPr lang="en-NZ" dirty="0"/>
              <a:t>House price</a:t>
            </a:r>
          </a:p>
          <a:p>
            <a:endParaRPr lang="en-NZ" dirty="0"/>
          </a:p>
          <a:p>
            <a:endParaRPr lang="en-NZ" dirty="0"/>
          </a:p>
          <a:p>
            <a:endParaRPr lang="en-NZ" dirty="0"/>
          </a:p>
          <a:p>
            <a:endParaRPr lang="en-NZ" dirty="0"/>
          </a:p>
          <a:p>
            <a:endParaRPr lang="en-NZ" dirty="0"/>
          </a:p>
          <a:p>
            <a:pPr marL="0" indent="0">
              <a:buNone/>
            </a:pPr>
            <a:endParaRPr lang="en-US" dirty="0"/>
          </a:p>
        </p:txBody>
      </p:sp>
    </p:spTree>
    <p:extLst>
      <p:ext uri="{BB962C8B-B14F-4D97-AF65-F5344CB8AC3E}">
        <p14:creationId xmlns:p14="http://schemas.microsoft.com/office/powerpoint/2010/main" val="2525690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A912-4C77-5EB3-9F09-D04FA6E0C912}"/>
              </a:ext>
            </a:extLst>
          </p:cNvPr>
          <p:cNvSpPr>
            <a:spLocks noGrp="1"/>
          </p:cNvSpPr>
          <p:nvPr>
            <p:ph type="title"/>
          </p:nvPr>
        </p:nvSpPr>
        <p:spPr/>
        <p:txBody>
          <a:bodyPr>
            <a:normAutofit/>
          </a:bodyPr>
          <a:lstStyle/>
          <a:p>
            <a:r>
              <a:rPr lang="en-NZ" sz="3200" b="1" dirty="0"/>
              <a:t>Key findings</a:t>
            </a:r>
            <a:endParaRPr lang="en-US" sz="3200" b="1" dirty="0"/>
          </a:p>
        </p:txBody>
      </p:sp>
      <p:sp>
        <p:nvSpPr>
          <p:cNvPr id="6" name="Content Placeholder 5">
            <a:extLst>
              <a:ext uri="{FF2B5EF4-FFF2-40B4-BE49-F238E27FC236}">
                <a16:creationId xmlns:a16="http://schemas.microsoft.com/office/drawing/2014/main" id="{15BB16E8-F598-9D39-EFDC-29CC9854ADD2}"/>
              </a:ext>
            </a:extLst>
          </p:cNvPr>
          <p:cNvSpPr>
            <a:spLocks noGrp="1"/>
          </p:cNvSpPr>
          <p:nvPr>
            <p:ph idx="1"/>
          </p:nvPr>
        </p:nvSpPr>
        <p:spPr/>
        <p:txBody>
          <a:bodyPr>
            <a:normAutofit/>
          </a:bodyPr>
          <a:lstStyle/>
          <a:p>
            <a:r>
              <a:rPr lang="en-NZ" sz="2400" dirty="0"/>
              <a:t>Wage inflation and relative supply and demand of dwellings (measured by people per dwelling) are the two key drivers of rent inflation for new tenancies at the national level.</a:t>
            </a:r>
          </a:p>
          <a:p>
            <a:endParaRPr lang="en-NZ" sz="2400" dirty="0"/>
          </a:p>
          <a:p>
            <a:r>
              <a:rPr lang="en-NZ" sz="2400" dirty="0"/>
              <a:t>Increasing mortgage rates increase rents and increasing unemployment decreases rents but the impacts are relatively weak compared with wages and dwellings supply and demand</a:t>
            </a:r>
          </a:p>
          <a:p>
            <a:pPr marL="0" indent="0">
              <a:buNone/>
            </a:pPr>
            <a:endParaRPr lang="en-NZ" sz="2400" dirty="0"/>
          </a:p>
          <a:p>
            <a:r>
              <a:rPr lang="en-NZ" sz="2400" dirty="0"/>
              <a:t>Wages and relative supply demand are also key drivers of rents at the regional level, although unobserved region-specific factors can dampen or </a:t>
            </a:r>
            <a:r>
              <a:rPr lang="en-NZ" sz="2400"/>
              <a:t>magnify these </a:t>
            </a:r>
            <a:r>
              <a:rPr lang="en-NZ" sz="2400" dirty="0"/>
              <a:t>effects in particular regions.</a:t>
            </a:r>
          </a:p>
          <a:p>
            <a:endParaRPr lang="en-US" sz="2400" dirty="0"/>
          </a:p>
        </p:txBody>
      </p:sp>
    </p:spTree>
    <p:extLst>
      <p:ext uri="{BB962C8B-B14F-4D97-AF65-F5344CB8AC3E}">
        <p14:creationId xmlns:p14="http://schemas.microsoft.com/office/powerpoint/2010/main" val="784046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A7CDD-4F2A-F940-CD8F-05103D9A53AD}"/>
              </a:ext>
            </a:extLst>
          </p:cNvPr>
          <p:cNvSpPr>
            <a:spLocks noGrp="1"/>
          </p:cNvSpPr>
          <p:nvPr>
            <p:ph type="title"/>
          </p:nvPr>
        </p:nvSpPr>
        <p:spPr/>
        <p:txBody>
          <a:bodyPr/>
          <a:lstStyle/>
          <a:p>
            <a:r>
              <a:rPr lang="en-NZ" sz="4400" b="1" dirty="0"/>
              <a:t>Key findings in numbers</a:t>
            </a:r>
            <a:endParaRPr lang="en-US" dirty="0"/>
          </a:p>
        </p:txBody>
      </p:sp>
      <p:sp>
        <p:nvSpPr>
          <p:cNvPr id="3" name="Content Placeholder 2">
            <a:extLst>
              <a:ext uri="{FF2B5EF4-FFF2-40B4-BE49-F238E27FC236}">
                <a16:creationId xmlns:a16="http://schemas.microsoft.com/office/drawing/2014/main" id="{739F706A-3B72-2253-0C94-6030C1027CFE}"/>
              </a:ext>
            </a:extLst>
          </p:cNvPr>
          <p:cNvSpPr>
            <a:spLocks noGrp="1"/>
          </p:cNvSpPr>
          <p:nvPr>
            <p:ph idx="1"/>
          </p:nvPr>
        </p:nvSpPr>
        <p:spPr/>
        <p:txBody>
          <a:bodyPr/>
          <a:lstStyle/>
          <a:p>
            <a:r>
              <a:rPr lang="en-NZ" dirty="0"/>
              <a:t>All else equal, a 1 per cent increase in nominal wages leads directly to 1 per cent increase in new tenancy rents</a:t>
            </a:r>
          </a:p>
          <a:p>
            <a:endParaRPr lang="en-NZ" dirty="0"/>
          </a:p>
          <a:p>
            <a:endParaRPr lang="en-NZ" dirty="0"/>
          </a:p>
          <a:p>
            <a:r>
              <a:rPr lang="en-NZ" dirty="0"/>
              <a:t>A 1 percent increase in people per dwelling leads to a 1.5 percent increase in rents at the national level</a:t>
            </a:r>
            <a:endParaRPr lang="en-US" dirty="0"/>
          </a:p>
        </p:txBody>
      </p:sp>
    </p:spTree>
    <p:extLst>
      <p:ext uri="{BB962C8B-B14F-4D97-AF65-F5344CB8AC3E}">
        <p14:creationId xmlns:p14="http://schemas.microsoft.com/office/powerpoint/2010/main" val="3685376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87C7-71A8-F6B0-7387-EEC35B2ABB10}"/>
              </a:ext>
            </a:extLst>
          </p:cNvPr>
          <p:cNvSpPr>
            <a:spLocks noGrp="1"/>
          </p:cNvSpPr>
          <p:nvPr>
            <p:ph type="title"/>
          </p:nvPr>
        </p:nvSpPr>
        <p:spPr>
          <a:xfrm>
            <a:off x="838200" y="365125"/>
            <a:ext cx="10515600" cy="742222"/>
          </a:xfrm>
        </p:spPr>
        <p:txBody>
          <a:bodyPr>
            <a:noAutofit/>
          </a:bodyPr>
          <a:lstStyle/>
          <a:p>
            <a:pPr algn="ctr"/>
            <a:r>
              <a:rPr lang="en-US" sz="5000" b="1" dirty="0">
                <a:cs typeface="Calibri"/>
              </a:rPr>
              <a:t>Media coverage</a:t>
            </a:r>
            <a:endParaRPr lang="en-US" sz="5000" dirty="0">
              <a:cs typeface="Calibri Light"/>
            </a:endParaRPr>
          </a:p>
        </p:txBody>
      </p:sp>
      <p:pic>
        <p:nvPicPr>
          <p:cNvPr id="4" name="Content Placeholder 3">
            <a:extLst>
              <a:ext uri="{FF2B5EF4-FFF2-40B4-BE49-F238E27FC236}">
                <a16:creationId xmlns:a16="http://schemas.microsoft.com/office/drawing/2014/main" id="{2FDECAE3-3050-E94F-8713-E032C14D26D0}"/>
              </a:ext>
            </a:extLst>
          </p:cNvPr>
          <p:cNvPicPr>
            <a:picLocks noGrp="1" noChangeAspect="1"/>
          </p:cNvPicPr>
          <p:nvPr>
            <p:ph idx="1"/>
          </p:nvPr>
        </p:nvPicPr>
        <p:blipFill>
          <a:blip r:embed="rId3"/>
          <a:stretch>
            <a:fillRect/>
          </a:stretch>
        </p:blipFill>
        <p:spPr>
          <a:xfrm>
            <a:off x="139911" y="1273644"/>
            <a:ext cx="6235722" cy="4059448"/>
          </a:xfrm>
          <a:prstGeom prst="rect">
            <a:avLst/>
          </a:prstGeom>
        </p:spPr>
      </p:pic>
      <p:sp>
        <p:nvSpPr>
          <p:cNvPr id="8" name="Content Placeholder 4">
            <a:extLst>
              <a:ext uri="{FF2B5EF4-FFF2-40B4-BE49-F238E27FC236}">
                <a16:creationId xmlns:a16="http://schemas.microsoft.com/office/drawing/2014/main" id="{36725968-D0F7-1E13-0908-6BDC45F0D47E}"/>
              </a:ext>
            </a:extLst>
          </p:cNvPr>
          <p:cNvSpPr txBox="1">
            <a:spLocks/>
          </p:cNvSpPr>
          <p:nvPr/>
        </p:nvSpPr>
        <p:spPr>
          <a:xfrm>
            <a:off x="6375632" y="1652748"/>
            <a:ext cx="5240603" cy="505178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2"/>
                </a:solidFill>
                <a:latin typeface="+mn-lt"/>
                <a:ea typeface="+mn-ea"/>
                <a:cs typeface="+mn-cs"/>
              </a:defRPr>
            </a:lvl1pPr>
            <a:lvl2pPr marL="896938" indent="-361950" algn="l" defTabSz="914400" rtl="0" eaLnBrk="1" latinLnBrk="0" hangingPunct="1">
              <a:lnSpc>
                <a:spcPct val="100000"/>
              </a:lnSpc>
              <a:spcBef>
                <a:spcPts val="1200"/>
              </a:spcBef>
              <a:buFont typeface="Arial" panose="020B0604020202020204" pitchFamily="34" charset="0"/>
              <a:buChar char="•"/>
              <a:defRPr sz="2400" kern="1200">
                <a:solidFill>
                  <a:schemeClr val="tx2"/>
                </a:solidFill>
                <a:latin typeface="+mn-lt"/>
                <a:ea typeface="+mn-ea"/>
                <a:cs typeface="+mn-cs"/>
              </a:defRPr>
            </a:lvl2pPr>
            <a:lvl3pPr marL="1431925" indent="-354013" algn="l" defTabSz="914400" rtl="0" eaLnBrk="1" latinLnBrk="0" hangingPunct="1">
              <a:lnSpc>
                <a:spcPct val="100000"/>
              </a:lnSpc>
              <a:spcBef>
                <a:spcPts val="1000"/>
              </a:spcBef>
              <a:buFont typeface="Arial" panose="020B0604020202020204" pitchFamily="34" charset="0"/>
              <a:buChar char="»"/>
              <a:defRPr sz="24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NZ" sz="2400" dirty="0"/>
              <a:t>Renters only pay a proportion of their income on rents</a:t>
            </a:r>
          </a:p>
          <a:p>
            <a:endParaRPr lang="en-NZ" sz="2400" dirty="0"/>
          </a:p>
          <a:p>
            <a:pPr marL="342900" indent="-342900">
              <a:buFont typeface="Arial" panose="020B0604020202020204" pitchFamily="34" charset="0"/>
              <a:buChar char="•"/>
            </a:pPr>
            <a:r>
              <a:rPr lang="en-NZ" sz="2400" dirty="0"/>
              <a:t>The 1 to 1 relationship between wage and rents does not mean that all the dollar that tenants gain from wage go straight into rents</a:t>
            </a:r>
          </a:p>
          <a:p>
            <a:pPr marL="1106170" lvl="1" indent="-571500">
              <a:lnSpc>
                <a:spcPct val="80000"/>
              </a:lnSpc>
            </a:pPr>
            <a:endParaRPr lang="en-NZ" dirty="0"/>
          </a:p>
          <a:p>
            <a:pPr marL="1106170" lvl="1" indent="-571500">
              <a:lnSpc>
                <a:spcPct val="80000"/>
              </a:lnSpc>
            </a:pPr>
            <a:endParaRPr lang="en-NZ" dirty="0"/>
          </a:p>
          <a:p>
            <a:pPr marL="1106170" lvl="1" indent="-571500">
              <a:lnSpc>
                <a:spcPct val="80000"/>
              </a:lnSpc>
            </a:pPr>
            <a:endParaRPr lang="en-NZ" dirty="0"/>
          </a:p>
        </p:txBody>
      </p:sp>
    </p:spTree>
    <p:extLst>
      <p:ext uri="{BB962C8B-B14F-4D97-AF65-F5344CB8AC3E}">
        <p14:creationId xmlns:p14="http://schemas.microsoft.com/office/powerpoint/2010/main" val="2035034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87C7-71A8-F6B0-7387-EEC35B2ABB10}"/>
              </a:ext>
            </a:extLst>
          </p:cNvPr>
          <p:cNvSpPr>
            <a:spLocks noGrp="1"/>
          </p:cNvSpPr>
          <p:nvPr>
            <p:ph type="title"/>
          </p:nvPr>
        </p:nvSpPr>
        <p:spPr>
          <a:xfrm>
            <a:off x="838200" y="365125"/>
            <a:ext cx="10515600" cy="742222"/>
          </a:xfrm>
        </p:spPr>
        <p:txBody>
          <a:bodyPr>
            <a:noAutofit/>
          </a:bodyPr>
          <a:lstStyle/>
          <a:p>
            <a:pPr algn="ctr"/>
            <a:r>
              <a:rPr lang="en-US" sz="5000" b="1" dirty="0">
                <a:cs typeface="Calibri"/>
              </a:rPr>
              <a:t>Media coverage</a:t>
            </a:r>
            <a:endParaRPr lang="en-US" sz="5000" dirty="0">
              <a:cs typeface="Calibri Light"/>
            </a:endParaRPr>
          </a:p>
        </p:txBody>
      </p:sp>
      <p:pic>
        <p:nvPicPr>
          <p:cNvPr id="6" name="Picture 5" descr="A screenshot of a website&#10;&#10;Description automatically generated">
            <a:extLst>
              <a:ext uri="{FF2B5EF4-FFF2-40B4-BE49-F238E27FC236}">
                <a16:creationId xmlns:a16="http://schemas.microsoft.com/office/drawing/2014/main" id="{7C336997-EEA4-CCEC-F299-BD05B840A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7513"/>
            <a:ext cx="5746459" cy="3432842"/>
          </a:xfrm>
          <a:prstGeom prst="rect">
            <a:avLst/>
          </a:prstGeom>
        </p:spPr>
      </p:pic>
      <p:graphicFrame>
        <p:nvGraphicFramePr>
          <p:cNvPr id="7" name="Chart 6">
            <a:extLst>
              <a:ext uri="{FF2B5EF4-FFF2-40B4-BE49-F238E27FC236}">
                <a16:creationId xmlns:a16="http://schemas.microsoft.com/office/drawing/2014/main" id="{66BBD558-B93B-2F36-B354-FD2809E28129}"/>
              </a:ext>
            </a:extLst>
          </p:cNvPr>
          <p:cNvGraphicFramePr>
            <a:graphicFrameLocks noGrp="1"/>
          </p:cNvGraphicFramePr>
          <p:nvPr>
            <p:extLst>
              <p:ext uri="{D42A27DB-BD31-4B8C-83A1-F6EECF244321}">
                <p14:modId xmlns:p14="http://schemas.microsoft.com/office/powerpoint/2010/main" val="2560003390"/>
              </p:ext>
            </p:extLst>
          </p:nvPr>
        </p:nvGraphicFramePr>
        <p:xfrm>
          <a:off x="6017701" y="2266628"/>
          <a:ext cx="6174299" cy="3633427"/>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4965E2F3-AD76-12E7-0F24-287DE12431F3}"/>
              </a:ext>
            </a:extLst>
          </p:cNvPr>
          <p:cNvSpPr txBox="1"/>
          <p:nvPr/>
        </p:nvSpPr>
        <p:spPr>
          <a:xfrm>
            <a:off x="6096000" y="1712847"/>
            <a:ext cx="6094602" cy="369332"/>
          </a:xfrm>
          <a:prstGeom prst="rect">
            <a:avLst/>
          </a:prstGeom>
          <a:noFill/>
        </p:spPr>
        <p:txBody>
          <a:bodyPr wrap="square">
            <a:spAutoFit/>
          </a:bodyPr>
          <a:lstStyle/>
          <a:p>
            <a:r>
              <a:rPr lang="en-NZ" dirty="0"/>
              <a:t>Historically mortgage costs have not always moved with rents</a:t>
            </a:r>
            <a:endParaRPr lang="en-US" dirty="0"/>
          </a:p>
        </p:txBody>
      </p:sp>
    </p:spTree>
    <p:extLst>
      <p:ext uri="{BB962C8B-B14F-4D97-AF65-F5344CB8AC3E}">
        <p14:creationId xmlns:p14="http://schemas.microsoft.com/office/powerpoint/2010/main" val="4128387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2920" y="866831"/>
            <a:ext cx="10515600" cy="664789"/>
          </a:xfrm>
        </p:spPr>
        <p:txBody>
          <a:bodyPr>
            <a:normAutofit/>
          </a:bodyPr>
          <a:lstStyle/>
          <a:p>
            <a:r>
              <a:rPr lang="en-NZ" sz="3200" b="1" dirty="0"/>
              <a:t>Current situation</a:t>
            </a:r>
            <a:endParaRPr lang="en-NZ" sz="4000" dirty="0"/>
          </a:p>
        </p:txBody>
      </p:sp>
      <p:sp>
        <p:nvSpPr>
          <p:cNvPr id="5" name="Content Placeholder 4"/>
          <p:cNvSpPr>
            <a:spLocks noGrp="1"/>
          </p:cNvSpPr>
          <p:nvPr>
            <p:ph idx="1"/>
          </p:nvPr>
        </p:nvSpPr>
        <p:spPr>
          <a:xfrm>
            <a:off x="-342900" y="1615033"/>
            <a:ext cx="6103620" cy="5051782"/>
          </a:xfrm>
        </p:spPr>
        <p:txBody>
          <a:bodyPr vert="horz" lIns="91440" tIns="45720" rIns="91440" bIns="45720" rtlCol="0" anchor="t">
            <a:normAutofit/>
          </a:bodyPr>
          <a:lstStyle/>
          <a:p>
            <a:pPr marL="1106170" lvl="1" indent="-571500">
              <a:lnSpc>
                <a:spcPct val="80000"/>
              </a:lnSpc>
            </a:pPr>
            <a:endParaRPr lang="en-NZ" dirty="0"/>
          </a:p>
          <a:p>
            <a:pPr marL="1106170" lvl="1" indent="-571500">
              <a:lnSpc>
                <a:spcPct val="80000"/>
              </a:lnSpc>
            </a:pPr>
            <a:endParaRPr lang="en-NZ" dirty="0"/>
          </a:p>
          <a:p>
            <a:pPr marL="1106170" lvl="1" indent="-571500">
              <a:lnSpc>
                <a:spcPct val="80000"/>
              </a:lnSpc>
            </a:pPr>
            <a:endParaRPr lang="en-NZ" dirty="0"/>
          </a:p>
          <a:p>
            <a:pPr marL="1106170" lvl="1" indent="-571500">
              <a:lnSpc>
                <a:spcPct val="80000"/>
              </a:lnSpc>
            </a:pPr>
            <a:endParaRPr lang="en-NZ" dirty="0"/>
          </a:p>
        </p:txBody>
      </p:sp>
      <p:sp>
        <p:nvSpPr>
          <p:cNvPr id="2" name="Slide Number Placeholder 1"/>
          <p:cNvSpPr>
            <a:spLocks noGrp="1"/>
          </p:cNvSpPr>
          <p:nvPr>
            <p:ph type="sldNum" sz="quarter" idx="4"/>
          </p:nvPr>
        </p:nvSpPr>
        <p:spPr/>
        <p:txBody>
          <a:bodyPr/>
          <a:lstStyle/>
          <a:p>
            <a:fld id="{195E159E-8A7D-4D55-800F-D6D8D6F96419}" type="slidenum">
              <a:rPr lang="en-NZ" smtClean="0"/>
              <a:pPr/>
              <a:t>9</a:t>
            </a:fld>
            <a:endParaRPr lang="en-NZ"/>
          </a:p>
        </p:txBody>
      </p:sp>
      <p:pic>
        <p:nvPicPr>
          <p:cNvPr id="4098" name="Picture 2" descr="A graph with lines and text&#10;&#10;Description automatically generated">
            <a:extLst>
              <a:ext uri="{FF2B5EF4-FFF2-40B4-BE49-F238E27FC236}">
                <a16:creationId xmlns:a16="http://schemas.microsoft.com/office/drawing/2014/main" id="{643421DF-915A-750B-683B-D80A6368D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12" y="1062804"/>
            <a:ext cx="5391208" cy="215648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 graph of a price&#10;&#10;Description automatically generated with medium confidence">
            <a:extLst>
              <a:ext uri="{FF2B5EF4-FFF2-40B4-BE49-F238E27FC236}">
                <a16:creationId xmlns:a16="http://schemas.microsoft.com/office/drawing/2014/main" id="{C54BD6D6-C5B3-11FE-A693-7D1CE653CF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0865" y="3224543"/>
            <a:ext cx="5513025" cy="302258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4">
            <a:extLst>
              <a:ext uri="{FF2B5EF4-FFF2-40B4-BE49-F238E27FC236}">
                <a16:creationId xmlns:a16="http://schemas.microsoft.com/office/drawing/2014/main" id="{DB47D3DE-A623-29E8-6FEA-3AFD646F546B}"/>
              </a:ext>
            </a:extLst>
          </p:cNvPr>
          <p:cNvSpPr txBox="1">
            <a:spLocks/>
          </p:cNvSpPr>
          <p:nvPr/>
        </p:nvSpPr>
        <p:spPr>
          <a:xfrm>
            <a:off x="-400595" y="1615033"/>
            <a:ext cx="6496595" cy="4376136"/>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2"/>
                </a:solidFill>
                <a:latin typeface="+mn-lt"/>
                <a:ea typeface="+mn-ea"/>
                <a:cs typeface="+mn-cs"/>
              </a:defRPr>
            </a:lvl1pPr>
            <a:lvl2pPr marL="896938" indent="-361950" algn="l" defTabSz="914400" rtl="0" eaLnBrk="1" latinLnBrk="0" hangingPunct="1">
              <a:lnSpc>
                <a:spcPct val="100000"/>
              </a:lnSpc>
              <a:spcBef>
                <a:spcPts val="1200"/>
              </a:spcBef>
              <a:buFont typeface="Arial" panose="020B0604020202020204" pitchFamily="34" charset="0"/>
              <a:buChar char="•"/>
              <a:defRPr sz="2400" kern="1200">
                <a:solidFill>
                  <a:schemeClr val="tx2"/>
                </a:solidFill>
                <a:latin typeface="+mn-lt"/>
                <a:ea typeface="+mn-ea"/>
                <a:cs typeface="+mn-cs"/>
              </a:defRPr>
            </a:lvl2pPr>
            <a:lvl3pPr marL="1431925" indent="-354013" algn="l" defTabSz="914400" rtl="0" eaLnBrk="1" latinLnBrk="0" hangingPunct="1">
              <a:lnSpc>
                <a:spcPct val="100000"/>
              </a:lnSpc>
              <a:spcBef>
                <a:spcPts val="1000"/>
              </a:spcBef>
              <a:buFont typeface="Arial" panose="020B0604020202020204" pitchFamily="34" charset="0"/>
              <a:buChar char="»"/>
              <a:defRPr sz="24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06170" lvl="1" indent="-571500">
              <a:lnSpc>
                <a:spcPct val="80000"/>
              </a:lnSpc>
            </a:pPr>
            <a:endParaRPr lang="en-NZ" dirty="0"/>
          </a:p>
          <a:p>
            <a:pPr marL="1106170" lvl="1" indent="-571500">
              <a:lnSpc>
                <a:spcPct val="80000"/>
              </a:lnSpc>
            </a:pPr>
            <a:r>
              <a:rPr lang="en-NZ" dirty="0"/>
              <a:t>High rental inflation, mainly driven by Auckland</a:t>
            </a:r>
          </a:p>
          <a:p>
            <a:pPr marL="1106170" lvl="1" indent="-571500">
              <a:lnSpc>
                <a:spcPct val="80000"/>
              </a:lnSpc>
            </a:pPr>
            <a:endParaRPr lang="en-NZ" dirty="0"/>
          </a:p>
          <a:p>
            <a:pPr marL="1106170" lvl="1" indent="-571500">
              <a:lnSpc>
                <a:spcPct val="80000"/>
              </a:lnSpc>
            </a:pPr>
            <a:r>
              <a:rPr lang="en-NZ" dirty="0"/>
              <a:t>High net migration is likely the key driver</a:t>
            </a:r>
          </a:p>
          <a:p>
            <a:pPr marL="1106170" lvl="1" indent="-571500">
              <a:lnSpc>
                <a:spcPct val="80000"/>
              </a:lnSpc>
            </a:pPr>
            <a:endParaRPr lang="en-NZ" dirty="0"/>
          </a:p>
          <a:p>
            <a:pPr marL="1106170" lvl="1" indent="-571500">
              <a:lnSpc>
                <a:spcPct val="80000"/>
              </a:lnSpc>
            </a:pPr>
            <a:r>
              <a:rPr lang="en-NZ" dirty="0"/>
              <a:t>Worsening affordability with high rents and subdued wage growth</a:t>
            </a:r>
          </a:p>
          <a:p>
            <a:pPr marL="1106170" lvl="1" indent="-571500">
              <a:lnSpc>
                <a:spcPct val="80000"/>
              </a:lnSpc>
            </a:pPr>
            <a:endParaRPr lang="en-NZ" dirty="0"/>
          </a:p>
          <a:p>
            <a:pPr marL="1106170" lvl="1" indent="-571500">
              <a:lnSpc>
                <a:spcPct val="80000"/>
              </a:lnSpc>
            </a:pPr>
            <a:endParaRPr lang="en-NZ" sz="2000" dirty="0"/>
          </a:p>
          <a:p>
            <a:pPr marL="1106170" lvl="1" indent="-571500">
              <a:lnSpc>
                <a:spcPct val="80000"/>
              </a:lnSpc>
            </a:pPr>
            <a:endParaRPr lang="en-NZ" sz="2000" dirty="0"/>
          </a:p>
          <a:p>
            <a:pPr marL="1106170" lvl="1" indent="-571500">
              <a:lnSpc>
                <a:spcPct val="80000"/>
              </a:lnSpc>
            </a:pPr>
            <a:endParaRPr lang="en-NZ" sz="2000" dirty="0"/>
          </a:p>
          <a:p>
            <a:pPr marL="1106170" lvl="1" indent="-571500">
              <a:lnSpc>
                <a:spcPct val="80000"/>
              </a:lnSpc>
            </a:pPr>
            <a:endParaRPr lang="en-NZ" sz="2000" dirty="0"/>
          </a:p>
        </p:txBody>
      </p:sp>
      <p:sp>
        <p:nvSpPr>
          <p:cNvPr id="8" name="Date Placeholder 5">
            <a:extLst>
              <a:ext uri="{FF2B5EF4-FFF2-40B4-BE49-F238E27FC236}">
                <a16:creationId xmlns:a16="http://schemas.microsoft.com/office/drawing/2014/main" id="{3086484C-5162-66CD-CE1A-8FDD4F568DC5}"/>
              </a:ext>
            </a:extLst>
          </p:cNvPr>
          <p:cNvSpPr>
            <a:spLocks noGrp="1"/>
          </p:cNvSpPr>
          <p:nvPr>
            <p:ph type="dt" sz="half" idx="10"/>
          </p:nvPr>
        </p:nvSpPr>
        <p:spPr>
          <a:xfrm>
            <a:off x="10108944" y="418293"/>
            <a:ext cx="1241046" cy="365125"/>
          </a:xfrm>
        </p:spPr>
        <p:txBody>
          <a:bodyPr/>
          <a:lstStyle/>
          <a:p>
            <a:endParaRPr lang="en-NZ" dirty="0"/>
          </a:p>
        </p:txBody>
      </p:sp>
    </p:spTree>
    <p:extLst>
      <p:ext uri="{BB962C8B-B14F-4D97-AF65-F5344CB8AC3E}">
        <p14:creationId xmlns:p14="http://schemas.microsoft.com/office/powerpoint/2010/main" val="38429277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HUD_V1">
      <a:dk1>
        <a:sysClr val="windowText" lastClr="000000"/>
      </a:dk1>
      <a:lt1>
        <a:sysClr val="window" lastClr="FFFFFF"/>
      </a:lt1>
      <a:dk2>
        <a:srgbClr val="003E52"/>
      </a:dk2>
      <a:lt2>
        <a:srgbClr val="FFC04A"/>
      </a:lt2>
      <a:accent1>
        <a:srgbClr val="62B6F3"/>
      </a:accent1>
      <a:accent2>
        <a:srgbClr val="00826E"/>
      </a:accent2>
      <a:accent3>
        <a:srgbClr val="A4343E"/>
      </a:accent3>
      <a:accent4>
        <a:srgbClr val="222423"/>
      </a:accent4>
      <a:accent5>
        <a:srgbClr val="DEDEDE"/>
      </a:accent5>
      <a:accent6>
        <a:srgbClr val="00C48D"/>
      </a:accent6>
      <a:hlink>
        <a:srgbClr val="FCD192"/>
      </a:hlink>
      <a:folHlink>
        <a:srgbClr val="DF8881"/>
      </a:folHlink>
    </a:clrScheme>
    <a:fontScheme name="HUD_System">
      <a:majorFont>
        <a:latin typeface="Arial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45B607ACD773D4EB5E84443122CB37F" ma:contentTypeVersion="20" ma:contentTypeDescription="Create a new document." ma:contentTypeScope="" ma:versionID="a2cb8482211319740145e01b5384c40c">
  <xsd:schema xmlns:xsd="http://www.w3.org/2001/XMLSchema" xmlns:xs="http://www.w3.org/2001/XMLSchema" xmlns:p="http://schemas.microsoft.com/office/2006/metadata/properties" xmlns:ns2="73ca0a6f-7b09-4afd-9907-63092b5f1a58" xmlns:ns3="1ed50118-65ac-419c-ba11-7335d912dad1" targetNamespace="http://schemas.microsoft.com/office/2006/metadata/properties" ma:root="true" ma:fieldsID="571b5e8f43ab170d352126b5212d025d" ns2:_="" ns3:_="">
    <xsd:import namespace="73ca0a6f-7b09-4afd-9907-63092b5f1a58"/>
    <xsd:import namespace="1ed50118-65ac-419c-ba11-7335d912dad1"/>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2:SharedWithUsers" minOccurs="0"/>
                <xsd:element ref="ns2:SharedWithDetails" minOccurs="0"/>
                <xsd:element ref="ns3:MediaServiceAutoKeyPoints" minOccurs="0"/>
                <xsd:element ref="ns3:MediaServiceKeyPoints" minOccurs="0"/>
                <xsd:element ref="ns3:MediaServiceGenerationTime" minOccurs="0"/>
                <xsd:element ref="ns3:MediaServiceEventHashCode" minOccurs="0"/>
                <xsd:element ref="ns3:MediaServiceDateTaken" minOccurs="0"/>
                <xsd:element ref="ns3:MediaServiceLocation" minOccurs="0"/>
                <xsd:element ref="ns3:Authoritative_x0020_Data" minOccurs="0"/>
                <xsd:element ref="ns3:MediaLengthInSeconds" minOccurs="0"/>
                <xsd:element ref="ns3:lcf76f155ced4ddcb4097134ff3c332f" minOccurs="0"/>
                <xsd:element ref="ns2:TaxCatchAll"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ca0a6f-7b09-4afd-9907-63092b5f1a58"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7" nillable="true" ma:displayName="Taxonomy Catch All Column" ma:hidden="true" ma:list="{e263de34-72bd-42bb-987d-26b792ca997f}" ma:internalName="TaxCatchAll" ma:showField="CatchAllData" ma:web="73ca0a6f-7b09-4afd-9907-63092b5f1a58">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ed50118-65ac-419c-ba11-7335d912dad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DateTaken" ma:index="21" nillable="true" ma:displayName="MediaServiceDateTaken" ma:hidden="true" ma:internalName="MediaServiceDateTaken" ma:readOnly="true">
      <xsd:simpleType>
        <xsd:restriction base="dms:Text"/>
      </xsd:simpleType>
    </xsd:element>
    <xsd:element name="MediaServiceLocation" ma:index="22" nillable="true" ma:displayName="Location" ma:internalName="MediaServiceLocation" ma:readOnly="true">
      <xsd:simpleType>
        <xsd:restriction base="dms:Text"/>
      </xsd:simpleType>
    </xsd:element>
    <xsd:element name="Authoritative_x0020_Data" ma:index="23" nillable="true" ma:displayName="Authoritative Data" ma:format="Dropdown" ma:indexed="true" ma:internalName="Authoritative_x0020_Data">
      <xsd:simpleType>
        <xsd:restriction base="dms:Choice">
          <xsd:enumeration value="Yes"/>
          <xsd:enumeration value="No"/>
        </xsd:restriction>
      </xsd:simpleType>
    </xsd:element>
    <xsd:element name="MediaLengthInSeconds" ma:index="24"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a37c7ead-e707-47a7-9154-f9bc55a4030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B48E0ED4-1359-4555-A59F-CA13DDE30AEB}">
  <ds:schemaRefs>
    <ds:schemaRef ds:uri="http://schemas.microsoft.com/sharepoint/v3/contenttype/forms"/>
  </ds:schemaRefs>
</ds:datastoreItem>
</file>

<file path=customXml/itemProps2.xml><?xml version="1.0" encoding="utf-8"?>
<ds:datastoreItem xmlns:ds="http://schemas.openxmlformats.org/officeDocument/2006/customXml" ds:itemID="{BD91F9CF-1DEA-4661-A3C6-46B575C3EE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ca0a6f-7b09-4afd-9907-63092b5f1a58"/>
    <ds:schemaRef ds:uri="1ed50118-65ac-419c-ba11-7335d912da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BEF9A0-8BE2-4915-960C-CA3F454A14BF}">
  <ds:schemaRefs>
    <ds:schemaRef ds:uri="http://schemas.microsoft.com/sharepoint/events"/>
  </ds:schemaRefs>
</ds:datastoreItem>
</file>

<file path=docMetadata/LabelInfo.xml><?xml version="1.0" encoding="utf-8"?>
<clbl:labelList xmlns:clbl="http://schemas.microsoft.com/office/2020/mipLabelMetadata">
  <clbl:label id="{14c3db6d-cfd0-4832-972f-4b6726d3a31d}" enabled="1" method="Privileged" siteId="{9e9b3020-3d38-48a6-9064-373bc7b156dc}" removed="0"/>
</clbl:labelList>
</file>

<file path=docProps/app.xml><?xml version="1.0" encoding="utf-8"?>
<Properties xmlns="http://schemas.openxmlformats.org/officeDocument/2006/extended-properties" xmlns:vt="http://schemas.openxmlformats.org/officeDocument/2006/docPropsVTypes">
  <Template>office theme</Template>
  <TotalTime>468</TotalTime>
  <Words>1078</Words>
  <Application>Microsoft Office PowerPoint</Application>
  <PresentationFormat>Widescreen</PresentationFormat>
  <Paragraphs>167</Paragraphs>
  <Slides>14</Slides>
  <Notes>14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14</vt:i4>
      </vt:variant>
    </vt:vector>
  </HeadingPairs>
  <TitlesOfParts>
    <vt:vector size="22" baseType="lpstr">
      <vt:lpstr>Arial</vt:lpstr>
      <vt:lpstr>Arial Bold</vt:lpstr>
      <vt:lpstr>Calibri</vt:lpstr>
      <vt:lpstr>Calibri Light</vt:lpstr>
      <vt:lpstr>Segoe UI Light</vt:lpstr>
      <vt:lpstr>office theme</vt:lpstr>
      <vt:lpstr>Office Theme</vt:lpstr>
      <vt:lpstr>1_Office Theme</vt:lpstr>
      <vt:lpstr>PowerPoint Presentation</vt:lpstr>
      <vt:lpstr>Why should we care about rents?</vt:lpstr>
      <vt:lpstr>. </vt:lpstr>
      <vt:lpstr>Potential factors</vt:lpstr>
      <vt:lpstr>Key findings</vt:lpstr>
      <vt:lpstr>Key findings in numbers</vt:lpstr>
      <vt:lpstr>Media coverage</vt:lpstr>
      <vt:lpstr>Media coverage</vt:lpstr>
      <vt:lpstr>Current situation</vt:lpstr>
      <vt:lpstr>Outlook</vt:lpstr>
      <vt:lpstr>PowerPoint Presentation</vt:lpstr>
      <vt:lpstr>Outlook for the regions</vt:lpstr>
      <vt:lpstr>How we monitor what’s happening in the regions</vt:lpstr>
      <vt:lpstr>Rent drivers tool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Nam Ngo</cp:lastModifiedBy>
  <cp:revision>91</cp:revision>
  <cp:lastPrinted>2023-10-25T19:55:57Z</cp:lastPrinted>
  <dcterms:created xsi:type="dcterms:W3CDTF">2023-07-25T13:56:39Z</dcterms:created>
  <dcterms:modified xsi:type="dcterms:W3CDTF">2023-11-15T13:24:23Z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[IN-CONFIDENCE]</vt:lpwstr>
  </property>
</Properties>
</file>